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88" r:id="rId4"/>
  </p:sldMasterIdLst>
  <p:notesMasterIdLst>
    <p:notesMasterId r:id="rId24"/>
  </p:notesMasterIdLst>
  <p:sldIdLst>
    <p:sldId id="256" r:id="rId5"/>
    <p:sldId id="808" r:id="rId6"/>
    <p:sldId id="820" r:id="rId7"/>
    <p:sldId id="824" r:id="rId8"/>
    <p:sldId id="826" r:id="rId9"/>
    <p:sldId id="264" r:id="rId10"/>
    <p:sldId id="265" r:id="rId11"/>
    <p:sldId id="821" r:id="rId12"/>
    <p:sldId id="794" r:id="rId13"/>
    <p:sldId id="822" r:id="rId14"/>
    <p:sldId id="774" r:id="rId15"/>
    <p:sldId id="266" r:id="rId16"/>
    <p:sldId id="819" r:id="rId17"/>
    <p:sldId id="257" r:id="rId18"/>
    <p:sldId id="810" r:id="rId19"/>
    <p:sldId id="813" r:id="rId20"/>
    <p:sldId id="258" r:id="rId21"/>
    <p:sldId id="823" r:id="rId22"/>
    <p:sldId id="7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ACB07-7B3A-4C2E-9EE2-9EAC28B2D664}" vWet="2" dt="2023-03-10T20:02:04.695"/>
    <p1510:client id="{91EC4C6E-2FC5-4743-B8CC-E009B81BBE29}" v="8" dt="2023-03-10T20:08:35.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ie Flynn" userId="ea39d57e-3073-4140-8dd4-c378c599429e" providerId="ADAL" clId="{297ACB07-7B3A-4C2E-9EE2-9EAC28B2D664}"/>
    <pc:docChg chg="custSel modSld">
      <pc:chgData name="Ginnie Flynn" userId="ea39d57e-3073-4140-8dd4-c378c599429e" providerId="ADAL" clId="{297ACB07-7B3A-4C2E-9EE2-9EAC28B2D664}" dt="2023-02-28T16:38:52.327" v="15" actId="6549"/>
      <pc:docMkLst>
        <pc:docMk/>
      </pc:docMkLst>
      <pc:sldChg chg="modSp mod">
        <pc:chgData name="Ginnie Flynn" userId="ea39d57e-3073-4140-8dd4-c378c599429e" providerId="ADAL" clId="{297ACB07-7B3A-4C2E-9EE2-9EAC28B2D664}" dt="2023-02-28T16:38:52.327" v="15" actId="6549"/>
        <pc:sldMkLst>
          <pc:docMk/>
          <pc:sldMk cId="749823914" sldId="258"/>
        </pc:sldMkLst>
        <pc:spChg chg="mod">
          <ac:chgData name="Ginnie Flynn" userId="ea39d57e-3073-4140-8dd4-c378c599429e" providerId="ADAL" clId="{297ACB07-7B3A-4C2E-9EE2-9EAC28B2D664}" dt="2023-02-28T16:38:52.327" v="15" actId="6549"/>
          <ac:spMkLst>
            <pc:docMk/>
            <pc:sldMk cId="749823914" sldId="258"/>
            <ac:spMk id="9" creationId="{94759E2D-FE95-EE94-2A44-35C35CD25FC8}"/>
          </ac:spMkLst>
        </pc:spChg>
      </pc:sldChg>
      <pc:sldChg chg="modSp mod">
        <pc:chgData name="Ginnie Flynn" userId="ea39d57e-3073-4140-8dd4-c378c599429e" providerId="ADAL" clId="{297ACB07-7B3A-4C2E-9EE2-9EAC28B2D664}" dt="2023-02-28T16:36:36.007" v="0" actId="20577"/>
        <pc:sldMkLst>
          <pc:docMk/>
          <pc:sldMk cId="138134029" sldId="263"/>
        </pc:sldMkLst>
        <pc:spChg chg="mod">
          <ac:chgData name="Ginnie Flynn" userId="ea39d57e-3073-4140-8dd4-c378c599429e" providerId="ADAL" clId="{297ACB07-7B3A-4C2E-9EE2-9EAC28B2D664}" dt="2023-02-28T16:36:36.007" v="0" actId="20577"/>
          <ac:spMkLst>
            <pc:docMk/>
            <pc:sldMk cId="138134029" sldId="263"/>
            <ac:spMk id="6" creationId="{4B7BD5B9-C217-BE4F-0A34-58AB323CA98C}"/>
          </ac:spMkLst>
        </pc:spChg>
      </pc:sldChg>
    </pc:docChg>
  </pc:docChgLst>
  <pc:docChgLst>
    <pc:chgData name="Gordana Krkic" userId="5db07dea-4c13-47ea-915d-9277d9301dbf" providerId="ADAL" clId="{492AEEDA-4F62-4A25-A0A4-8EB5B441A4A8}"/>
    <pc:docChg chg="undo redo custSel addSld delSld modSld sldOrd delMainMaster addSection delSection">
      <pc:chgData name="Gordana Krkic" userId="5db07dea-4c13-47ea-915d-9277d9301dbf" providerId="ADAL" clId="{492AEEDA-4F62-4A25-A0A4-8EB5B441A4A8}" dt="2023-02-21T22:55:36.812" v="3716"/>
      <pc:docMkLst>
        <pc:docMk/>
      </pc:docMkLst>
      <pc:sldChg chg="addSp delSp modSp mod modClrScheme chgLayout">
        <pc:chgData name="Gordana Krkic" userId="5db07dea-4c13-47ea-915d-9277d9301dbf" providerId="ADAL" clId="{492AEEDA-4F62-4A25-A0A4-8EB5B441A4A8}" dt="2023-02-21T01:43:46.375" v="1702" actId="255"/>
        <pc:sldMkLst>
          <pc:docMk/>
          <pc:sldMk cId="205279855" sldId="256"/>
        </pc:sldMkLst>
        <pc:spChg chg="mod">
          <ac:chgData name="Gordana Krkic" userId="5db07dea-4c13-47ea-915d-9277d9301dbf" providerId="ADAL" clId="{492AEEDA-4F62-4A25-A0A4-8EB5B441A4A8}" dt="2023-02-21T01:43:46.375" v="1702" actId="255"/>
          <ac:spMkLst>
            <pc:docMk/>
            <pc:sldMk cId="205279855" sldId="256"/>
            <ac:spMk id="2" creationId="{9957D55F-A924-473C-B692-24E2FE041D15}"/>
          </ac:spMkLst>
        </pc:spChg>
        <pc:spChg chg="del">
          <ac:chgData name="Gordana Krkic" userId="5db07dea-4c13-47ea-915d-9277d9301dbf" providerId="ADAL" clId="{492AEEDA-4F62-4A25-A0A4-8EB5B441A4A8}" dt="2023-02-20T23:43:40.629" v="20" actId="26606"/>
          <ac:spMkLst>
            <pc:docMk/>
            <pc:sldMk cId="205279855" sldId="256"/>
            <ac:spMk id="3" creationId="{02F43B60-8E46-4804-AA04-0459B3DCD98D}"/>
          </ac:spMkLst>
        </pc:spChg>
        <pc:spChg chg="add mod">
          <ac:chgData name="Gordana Krkic" userId="5db07dea-4c13-47ea-915d-9277d9301dbf" providerId="ADAL" clId="{492AEEDA-4F62-4A25-A0A4-8EB5B441A4A8}" dt="2023-02-21T01:43:29.543" v="1701" actId="2711"/>
          <ac:spMkLst>
            <pc:docMk/>
            <pc:sldMk cId="205279855" sldId="256"/>
            <ac:spMk id="8" creationId="{A05C1EAE-76A2-E0FF-5083-EF04CC8A7C6B}"/>
          </ac:spMkLst>
        </pc:spChg>
        <pc:picChg chg="del">
          <ac:chgData name="Gordana Krkic" userId="5db07dea-4c13-47ea-915d-9277d9301dbf" providerId="ADAL" clId="{492AEEDA-4F62-4A25-A0A4-8EB5B441A4A8}" dt="2023-02-20T23:42:41.151" v="0" actId="21"/>
          <ac:picMkLst>
            <pc:docMk/>
            <pc:sldMk cId="205279855" sldId="256"/>
            <ac:picMk id="4" creationId="{C2D9109B-58BA-F12A-ECF5-0B4AEE89A2E7}"/>
          </ac:picMkLst>
        </pc:picChg>
      </pc:sldChg>
      <pc:sldChg chg="modSp mod">
        <pc:chgData name="Gordana Krkic" userId="5db07dea-4c13-47ea-915d-9277d9301dbf" providerId="ADAL" clId="{492AEEDA-4F62-4A25-A0A4-8EB5B441A4A8}" dt="2023-02-21T01:09:34.355" v="1398" actId="20577"/>
        <pc:sldMkLst>
          <pc:docMk/>
          <pc:sldMk cId="416731323" sldId="257"/>
        </pc:sldMkLst>
        <pc:spChg chg="mod">
          <ac:chgData name="Gordana Krkic" userId="5db07dea-4c13-47ea-915d-9277d9301dbf" providerId="ADAL" clId="{492AEEDA-4F62-4A25-A0A4-8EB5B441A4A8}" dt="2023-02-21T00:54:45.902" v="1208" actId="255"/>
          <ac:spMkLst>
            <pc:docMk/>
            <pc:sldMk cId="416731323" sldId="257"/>
            <ac:spMk id="2" creationId="{2AC0E3BD-8ABB-4013-9345-DEC77BCCB34D}"/>
          </ac:spMkLst>
        </pc:spChg>
        <pc:spChg chg="mod">
          <ac:chgData name="Gordana Krkic" userId="5db07dea-4c13-47ea-915d-9277d9301dbf" providerId="ADAL" clId="{492AEEDA-4F62-4A25-A0A4-8EB5B441A4A8}" dt="2023-02-21T01:09:34.355" v="1398" actId="20577"/>
          <ac:spMkLst>
            <pc:docMk/>
            <pc:sldMk cId="416731323" sldId="257"/>
            <ac:spMk id="3" creationId="{13059E57-D336-46B1-8D5A-44A59D1245F9}"/>
          </ac:spMkLst>
        </pc:spChg>
      </pc:sldChg>
      <pc:sldChg chg="addSp delSp modSp mod modClrScheme chgLayout">
        <pc:chgData name="Gordana Krkic" userId="5db07dea-4c13-47ea-915d-9277d9301dbf" providerId="ADAL" clId="{492AEEDA-4F62-4A25-A0A4-8EB5B441A4A8}" dt="2023-02-21T22:04:55.063" v="2482" actId="20577"/>
        <pc:sldMkLst>
          <pc:docMk/>
          <pc:sldMk cId="749823914" sldId="258"/>
        </pc:sldMkLst>
        <pc:spChg chg="mod">
          <ac:chgData name="Gordana Krkic" userId="5db07dea-4c13-47ea-915d-9277d9301dbf" providerId="ADAL" clId="{492AEEDA-4F62-4A25-A0A4-8EB5B441A4A8}" dt="2023-02-21T01:33:50.092" v="1640" actId="14100"/>
          <ac:spMkLst>
            <pc:docMk/>
            <pc:sldMk cId="749823914" sldId="258"/>
            <ac:spMk id="2" creationId="{EBD9DE7D-2486-42BE-993A-1476268E93B5}"/>
          </ac:spMkLst>
        </pc:spChg>
        <pc:spChg chg="del">
          <ac:chgData name="Gordana Krkic" userId="5db07dea-4c13-47ea-915d-9277d9301dbf" providerId="ADAL" clId="{492AEEDA-4F62-4A25-A0A4-8EB5B441A4A8}" dt="2023-02-21T01:30:06.519" v="1517" actId="26606"/>
          <ac:spMkLst>
            <pc:docMk/>
            <pc:sldMk cId="749823914" sldId="258"/>
            <ac:spMk id="3" creationId="{36466081-71D9-4463-B2C3-EDF5D8D9C341}"/>
          </ac:spMkLst>
        </pc:spChg>
        <pc:spChg chg="add mod">
          <ac:chgData name="Gordana Krkic" userId="5db07dea-4c13-47ea-915d-9277d9301dbf" providerId="ADAL" clId="{492AEEDA-4F62-4A25-A0A4-8EB5B441A4A8}" dt="2023-02-21T22:04:55.063" v="2482" actId="20577"/>
          <ac:spMkLst>
            <pc:docMk/>
            <pc:sldMk cId="749823914" sldId="258"/>
            <ac:spMk id="9" creationId="{94759E2D-FE95-EE94-2A44-35C35CD25FC8}"/>
          </ac:spMkLst>
        </pc:spChg>
        <pc:picChg chg="add mod">
          <ac:chgData name="Gordana Krkic" userId="5db07dea-4c13-47ea-915d-9277d9301dbf" providerId="ADAL" clId="{492AEEDA-4F62-4A25-A0A4-8EB5B441A4A8}" dt="2023-02-21T01:33:10.051" v="1638" actId="1076"/>
          <ac:picMkLst>
            <pc:docMk/>
            <pc:sldMk cId="749823914" sldId="258"/>
            <ac:picMk id="5" creationId="{62A3A320-0C64-0020-30E3-D9664EFDA681}"/>
          </ac:picMkLst>
        </pc:picChg>
      </pc:sldChg>
      <pc:sldChg chg="addSp delSp modSp new del mod modClrScheme chgLayout">
        <pc:chgData name="Gordana Krkic" userId="5db07dea-4c13-47ea-915d-9277d9301dbf" providerId="ADAL" clId="{492AEEDA-4F62-4A25-A0A4-8EB5B441A4A8}" dt="2023-02-20T23:55:25.568" v="66" actId="2696"/>
        <pc:sldMkLst>
          <pc:docMk/>
          <pc:sldMk cId="3016820857" sldId="259"/>
        </pc:sldMkLst>
        <pc:spChg chg="del">
          <ac:chgData name="Gordana Krkic" userId="5db07dea-4c13-47ea-915d-9277d9301dbf" providerId="ADAL" clId="{492AEEDA-4F62-4A25-A0A4-8EB5B441A4A8}" dt="2023-02-20T23:42:55.491" v="2" actId="700"/>
          <ac:spMkLst>
            <pc:docMk/>
            <pc:sldMk cId="3016820857" sldId="259"/>
            <ac:spMk id="2" creationId="{BC479AB4-C053-1E1A-0570-A72F0BAC869C}"/>
          </ac:spMkLst>
        </pc:spChg>
        <pc:spChg chg="del">
          <ac:chgData name="Gordana Krkic" userId="5db07dea-4c13-47ea-915d-9277d9301dbf" providerId="ADAL" clId="{492AEEDA-4F62-4A25-A0A4-8EB5B441A4A8}" dt="2023-02-20T23:42:55.491" v="2" actId="700"/>
          <ac:spMkLst>
            <pc:docMk/>
            <pc:sldMk cId="3016820857" sldId="259"/>
            <ac:spMk id="3" creationId="{832AC639-A246-B298-5A35-1451B04D566C}"/>
          </ac:spMkLst>
        </pc:spChg>
        <pc:spChg chg="add mod">
          <ac:chgData name="Gordana Krkic" userId="5db07dea-4c13-47ea-915d-9277d9301dbf" providerId="ADAL" clId="{492AEEDA-4F62-4A25-A0A4-8EB5B441A4A8}" dt="2023-02-20T23:46:30.473" v="59" actId="26606"/>
          <ac:spMkLst>
            <pc:docMk/>
            <pc:sldMk cId="3016820857" sldId="259"/>
            <ac:spMk id="9" creationId="{DBF2488B-D52D-DE85-088D-45D7C872DD32}"/>
          </ac:spMkLst>
        </pc:spChg>
        <pc:spChg chg="add mod">
          <ac:chgData name="Gordana Krkic" userId="5db07dea-4c13-47ea-915d-9277d9301dbf" providerId="ADAL" clId="{492AEEDA-4F62-4A25-A0A4-8EB5B441A4A8}" dt="2023-02-20T23:46:30.473" v="59" actId="26606"/>
          <ac:spMkLst>
            <pc:docMk/>
            <pc:sldMk cId="3016820857" sldId="259"/>
            <ac:spMk id="11" creationId="{0DAC7C00-D53E-BB60-6CB3-02302A30AAA9}"/>
          </ac:spMkLst>
        </pc:spChg>
        <pc:picChg chg="add mod">
          <ac:chgData name="Gordana Krkic" userId="5db07dea-4c13-47ea-915d-9277d9301dbf" providerId="ADAL" clId="{492AEEDA-4F62-4A25-A0A4-8EB5B441A4A8}" dt="2023-02-20T23:46:49.225" v="60" actId="1076"/>
          <ac:picMkLst>
            <pc:docMk/>
            <pc:sldMk cId="3016820857" sldId="259"/>
            <ac:picMk id="4" creationId="{2317E335-0E23-9CCF-AF37-4CA4D40FEF33}"/>
          </ac:picMkLst>
        </pc:picChg>
      </pc:sldChg>
      <pc:sldChg chg="addSp new del">
        <pc:chgData name="Gordana Krkic" userId="5db07dea-4c13-47ea-915d-9277d9301dbf" providerId="ADAL" clId="{492AEEDA-4F62-4A25-A0A4-8EB5B441A4A8}" dt="2023-02-21T00:06:38.148" v="93" actId="2696"/>
        <pc:sldMkLst>
          <pc:docMk/>
          <pc:sldMk cId="4089284745" sldId="260"/>
        </pc:sldMkLst>
        <pc:picChg chg="add">
          <ac:chgData name="Gordana Krkic" userId="5db07dea-4c13-47ea-915d-9277d9301dbf" providerId="ADAL" clId="{492AEEDA-4F62-4A25-A0A4-8EB5B441A4A8}" dt="2023-02-20T23:54:08.428" v="62"/>
          <ac:picMkLst>
            <pc:docMk/>
            <pc:sldMk cId="4089284745" sldId="260"/>
            <ac:picMk id="5" creationId="{AFD28AA8-3A4D-223C-3CBC-D26CD5C013B1}"/>
          </ac:picMkLst>
        </pc:picChg>
      </pc:sldChg>
      <pc:sldChg chg="add del">
        <pc:chgData name="Gordana Krkic" userId="5db07dea-4c13-47ea-915d-9277d9301dbf" providerId="ADAL" clId="{492AEEDA-4F62-4A25-A0A4-8EB5B441A4A8}" dt="2023-02-21T00:53:44.615" v="1204" actId="2696"/>
        <pc:sldMkLst>
          <pc:docMk/>
          <pc:sldMk cId="4268613830" sldId="260"/>
        </pc:sldMkLst>
      </pc:sldChg>
      <pc:sldChg chg="addSp modSp new del mod modClrScheme chgLayout">
        <pc:chgData name="Gordana Krkic" userId="5db07dea-4c13-47ea-915d-9277d9301dbf" providerId="ADAL" clId="{492AEEDA-4F62-4A25-A0A4-8EB5B441A4A8}" dt="2023-02-21T00:25:12.738" v="740" actId="2696"/>
        <pc:sldMkLst>
          <pc:docMk/>
          <pc:sldMk cId="1973539132" sldId="261"/>
        </pc:sldMkLst>
        <pc:spChg chg="add mod">
          <ac:chgData name="Gordana Krkic" userId="5db07dea-4c13-47ea-915d-9277d9301dbf" providerId="ADAL" clId="{492AEEDA-4F62-4A25-A0A4-8EB5B441A4A8}" dt="2023-02-20T23:56:12.169" v="88" actId="113"/>
          <ac:spMkLst>
            <pc:docMk/>
            <pc:sldMk cId="1973539132" sldId="261"/>
            <ac:spMk id="7" creationId="{8F4A0904-BA29-97E7-3717-756A08EF9382}"/>
          </ac:spMkLst>
        </pc:spChg>
        <pc:spChg chg="add mod">
          <ac:chgData name="Gordana Krkic" userId="5db07dea-4c13-47ea-915d-9277d9301dbf" providerId="ADAL" clId="{492AEEDA-4F62-4A25-A0A4-8EB5B441A4A8}" dt="2023-02-20T23:55:13.983" v="65" actId="26606"/>
          <ac:spMkLst>
            <pc:docMk/>
            <pc:sldMk cId="1973539132" sldId="261"/>
            <ac:spMk id="9" creationId="{764572D5-32CE-D86D-EB08-F50FE2463F2A}"/>
          </ac:spMkLst>
        </pc:spChg>
        <pc:picChg chg="add mod">
          <ac:chgData name="Gordana Krkic" userId="5db07dea-4c13-47ea-915d-9277d9301dbf" providerId="ADAL" clId="{492AEEDA-4F62-4A25-A0A4-8EB5B441A4A8}" dt="2023-02-20T23:56:18.463" v="89" actId="1076"/>
          <ac:picMkLst>
            <pc:docMk/>
            <pc:sldMk cId="1973539132" sldId="261"/>
            <ac:picMk id="2" creationId="{F2406361-4886-0872-C215-B9275B0D14CB}"/>
          </ac:picMkLst>
        </pc:picChg>
      </pc:sldChg>
      <pc:sldChg chg="addSp delSp modSp new del mod">
        <pc:chgData name="Gordana Krkic" userId="5db07dea-4c13-47ea-915d-9277d9301dbf" providerId="ADAL" clId="{492AEEDA-4F62-4A25-A0A4-8EB5B441A4A8}" dt="2023-02-21T00:31:12.411" v="763" actId="2696"/>
        <pc:sldMkLst>
          <pc:docMk/>
          <pc:sldMk cId="1854614658" sldId="262"/>
        </pc:sldMkLst>
        <pc:spChg chg="add del mod">
          <ac:chgData name="Gordana Krkic" userId="5db07dea-4c13-47ea-915d-9277d9301dbf" providerId="ADAL" clId="{492AEEDA-4F62-4A25-A0A4-8EB5B441A4A8}" dt="2023-02-21T00:31:10.767" v="762"/>
          <ac:spMkLst>
            <pc:docMk/>
            <pc:sldMk cId="1854614658" sldId="262"/>
            <ac:spMk id="3" creationId="{2972ABAB-3026-5BA6-EBA7-4EE2951F0D3C}"/>
          </ac:spMkLst>
        </pc:spChg>
      </pc:sldChg>
      <pc:sldChg chg="addSp delSp modSp new mod modClrScheme chgLayout">
        <pc:chgData name="Gordana Krkic" userId="5db07dea-4c13-47ea-915d-9277d9301dbf" providerId="ADAL" clId="{492AEEDA-4F62-4A25-A0A4-8EB5B441A4A8}" dt="2023-02-21T22:46:37.088" v="3712" actId="15"/>
        <pc:sldMkLst>
          <pc:docMk/>
          <pc:sldMk cId="138134029" sldId="263"/>
        </pc:sldMkLst>
        <pc:spChg chg="del">
          <ac:chgData name="Gordana Krkic" userId="5db07dea-4c13-47ea-915d-9277d9301dbf" providerId="ADAL" clId="{492AEEDA-4F62-4A25-A0A4-8EB5B441A4A8}" dt="2023-02-21T00:06:53.395" v="94" actId="700"/>
          <ac:spMkLst>
            <pc:docMk/>
            <pc:sldMk cId="138134029" sldId="263"/>
            <ac:spMk id="2" creationId="{E4D8C3F1-AF72-C928-30F3-43F9FF616B89}"/>
          </ac:spMkLst>
        </pc:spChg>
        <pc:spChg chg="del">
          <ac:chgData name="Gordana Krkic" userId="5db07dea-4c13-47ea-915d-9277d9301dbf" providerId="ADAL" clId="{492AEEDA-4F62-4A25-A0A4-8EB5B441A4A8}" dt="2023-02-21T00:06:53.395" v="94" actId="700"/>
          <ac:spMkLst>
            <pc:docMk/>
            <pc:sldMk cId="138134029" sldId="263"/>
            <ac:spMk id="3" creationId="{EC5DF7F3-1536-B078-6E3E-4765A537D29B}"/>
          </ac:spMkLst>
        </pc:spChg>
        <pc:spChg chg="del">
          <ac:chgData name="Gordana Krkic" userId="5db07dea-4c13-47ea-915d-9277d9301dbf" providerId="ADAL" clId="{492AEEDA-4F62-4A25-A0A4-8EB5B441A4A8}" dt="2023-02-21T00:06:53.395" v="94" actId="700"/>
          <ac:spMkLst>
            <pc:docMk/>
            <pc:sldMk cId="138134029" sldId="263"/>
            <ac:spMk id="4" creationId="{AF8BA21B-69C5-5113-D60E-69121FEE76CC}"/>
          </ac:spMkLst>
        </pc:spChg>
        <pc:spChg chg="add mod">
          <ac:chgData name="Gordana Krkic" userId="5db07dea-4c13-47ea-915d-9277d9301dbf" providerId="ADAL" clId="{492AEEDA-4F62-4A25-A0A4-8EB5B441A4A8}" dt="2023-02-21T22:46:37.088" v="3712" actId="15"/>
          <ac:spMkLst>
            <pc:docMk/>
            <pc:sldMk cId="138134029" sldId="263"/>
            <ac:spMk id="6" creationId="{4B7BD5B9-C217-BE4F-0A34-58AB323CA98C}"/>
          </ac:spMkLst>
        </pc:spChg>
        <pc:spChg chg="add mod">
          <ac:chgData name="Gordana Krkic" userId="5db07dea-4c13-47ea-915d-9277d9301dbf" providerId="ADAL" clId="{492AEEDA-4F62-4A25-A0A4-8EB5B441A4A8}" dt="2023-02-21T00:09:28.948" v="154" actId="6549"/>
          <ac:spMkLst>
            <pc:docMk/>
            <pc:sldMk cId="138134029" sldId="263"/>
            <ac:spMk id="11" creationId="{29B2F6B2-CD23-5550-6C17-1B5BBC717829}"/>
          </ac:spMkLst>
        </pc:spChg>
      </pc:sldChg>
      <pc:sldChg chg="modSp new mod">
        <pc:chgData name="Gordana Krkic" userId="5db07dea-4c13-47ea-915d-9277d9301dbf" providerId="ADAL" clId="{492AEEDA-4F62-4A25-A0A4-8EB5B441A4A8}" dt="2023-02-21T00:21:10.874" v="724" actId="20578"/>
        <pc:sldMkLst>
          <pc:docMk/>
          <pc:sldMk cId="3828259893" sldId="264"/>
        </pc:sldMkLst>
        <pc:spChg chg="mod">
          <ac:chgData name="Gordana Krkic" userId="5db07dea-4c13-47ea-915d-9277d9301dbf" providerId="ADAL" clId="{492AEEDA-4F62-4A25-A0A4-8EB5B441A4A8}" dt="2023-02-21T00:21:10.874" v="724" actId="20578"/>
          <ac:spMkLst>
            <pc:docMk/>
            <pc:sldMk cId="3828259893" sldId="264"/>
            <ac:spMk id="2" creationId="{EDFF808B-7828-14FC-2CF6-F30FBFE0C889}"/>
          </ac:spMkLst>
        </pc:spChg>
        <pc:spChg chg="mod">
          <ac:chgData name="Gordana Krkic" userId="5db07dea-4c13-47ea-915d-9277d9301dbf" providerId="ADAL" clId="{492AEEDA-4F62-4A25-A0A4-8EB5B441A4A8}" dt="2023-02-21T00:20:16.318" v="721" actId="27636"/>
          <ac:spMkLst>
            <pc:docMk/>
            <pc:sldMk cId="3828259893" sldId="264"/>
            <ac:spMk id="3" creationId="{22714F9B-B8F2-6C66-36F8-9A070D91A8F6}"/>
          </ac:spMkLst>
        </pc:spChg>
      </pc:sldChg>
      <pc:sldChg chg="modSp new mod">
        <pc:chgData name="Gordana Krkic" userId="5db07dea-4c13-47ea-915d-9277d9301dbf" providerId="ADAL" clId="{492AEEDA-4F62-4A25-A0A4-8EB5B441A4A8}" dt="2023-02-21T00:21:32.256" v="739" actId="20577"/>
        <pc:sldMkLst>
          <pc:docMk/>
          <pc:sldMk cId="3453371332" sldId="265"/>
        </pc:sldMkLst>
        <pc:spChg chg="mod">
          <ac:chgData name="Gordana Krkic" userId="5db07dea-4c13-47ea-915d-9277d9301dbf" providerId="ADAL" clId="{492AEEDA-4F62-4A25-A0A4-8EB5B441A4A8}" dt="2023-02-21T00:21:32.256" v="739" actId="20577"/>
          <ac:spMkLst>
            <pc:docMk/>
            <pc:sldMk cId="3453371332" sldId="265"/>
            <ac:spMk id="2" creationId="{ABBB5D7B-6D29-6D93-8803-5A448C374870}"/>
          </ac:spMkLst>
        </pc:spChg>
        <pc:spChg chg="mod">
          <ac:chgData name="Gordana Krkic" userId="5db07dea-4c13-47ea-915d-9277d9301dbf" providerId="ADAL" clId="{492AEEDA-4F62-4A25-A0A4-8EB5B441A4A8}" dt="2023-02-21T00:21:02.686" v="723"/>
          <ac:spMkLst>
            <pc:docMk/>
            <pc:sldMk cId="3453371332" sldId="265"/>
            <ac:spMk id="3" creationId="{21B4E2F8-3234-6032-62D2-2BD9603EF603}"/>
          </ac:spMkLst>
        </pc:spChg>
      </pc:sldChg>
      <pc:sldChg chg="addSp delSp modSp add del mod ord chgLayout">
        <pc:chgData name="Gordana Krkic" userId="5db07dea-4c13-47ea-915d-9277d9301dbf" providerId="ADAL" clId="{492AEEDA-4F62-4A25-A0A4-8EB5B441A4A8}" dt="2023-02-21T22:55:36.812" v="3716"/>
        <pc:sldMkLst>
          <pc:docMk/>
          <pc:sldMk cId="0" sldId="266"/>
        </pc:sldMkLst>
        <pc:spChg chg="add del mod">
          <ac:chgData name="Gordana Krkic" userId="5db07dea-4c13-47ea-915d-9277d9301dbf" providerId="ADAL" clId="{492AEEDA-4F62-4A25-A0A4-8EB5B441A4A8}" dt="2023-02-21T22:55:36.812" v="3716"/>
          <ac:spMkLst>
            <pc:docMk/>
            <pc:sldMk cId="0" sldId="266"/>
            <ac:spMk id="2" creationId="{234C8461-5E57-C39A-7F94-D500F60C8636}"/>
          </ac:spMkLst>
        </pc:spChg>
        <pc:spChg chg="add del mod">
          <ac:chgData name="Gordana Krkic" userId="5db07dea-4c13-47ea-915d-9277d9301dbf" providerId="ADAL" clId="{492AEEDA-4F62-4A25-A0A4-8EB5B441A4A8}" dt="2023-02-21T22:55:36.812" v="3716"/>
          <ac:spMkLst>
            <pc:docMk/>
            <pc:sldMk cId="0" sldId="266"/>
            <ac:spMk id="3" creationId="{8C3D4B9D-CE6B-70A4-EC2C-393E194F0812}"/>
          </ac:spMkLst>
        </pc:spChg>
        <pc:spChg chg="add del mod">
          <ac:chgData name="Gordana Krkic" userId="5db07dea-4c13-47ea-915d-9277d9301dbf" providerId="ADAL" clId="{492AEEDA-4F62-4A25-A0A4-8EB5B441A4A8}" dt="2023-02-21T22:55:36.812" v="3716"/>
          <ac:spMkLst>
            <pc:docMk/>
            <pc:sldMk cId="0" sldId="266"/>
            <ac:spMk id="4" creationId="{C11AD618-2E3F-72CB-455B-910BC117AF78}"/>
          </ac:spMkLst>
        </pc:spChg>
        <pc:spChg chg="add del mod">
          <ac:chgData name="Gordana Krkic" userId="5db07dea-4c13-47ea-915d-9277d9301dbf" providerId="ADAL" clId="{492AEEDA-4F62-4A25-A0A4-8EB5B441A4A8}" dt="2023-02-21T22:55:36.812" v="3716"/>
          <ac:spMkLst>
            <pc:docMk/>
            <pc:sldMk cId="0" sldId="266"/>
            <ac:spMk id="5" creationId="{EE8C056E-DA20-F67B-FB9C-329AE62AE343}"/>
          </ac:spMkLst>
        </pc:spChg>
        <pc:spChg chg="add del mod">
          <ac:chgData name="Gordana Krkic" userId="5db07dea-4c13-47ea-915d-9277d9301dbf" providerId="ADAL" clId="{492AEEDA-4F62-4A25-A0A4-8EB5B441A4A8}" dt="2023-02-21T22:55:36.812" v="3716"/>
          <ac:spMkLst>
            <pc:docMk/>
            <pc:sldMk cId="0" sldId="266"/>
            <ac:spMk id="6" creationId="{61F1A5F8-3684-7D5F-9FE8-F9236E6EAC2D}"/>
          </ac:spMkLst>
        </pc:spChg>
        <pc:spChg chg="add del mod">
          <ac:chgData name="Gordana Krkic" userId="5db07dea-4c13-47ea-915d-9277d9301dbf" providerId="ADAL" clId="{492AEEDA-4F62-4A25-A0A4-8EB5B441A4A8}" dt="2023-02-21T22:55:36.812" v="3716"/>
          <ac:spMkLst>
            <pc:docMk/>
            <pc:sldMk cId="0" sldId="266"/>
            <ac:spMk id="7" creationId="{9172D21C-7A79-9076-43CD-C2CD8410D10A}"/>
          </ac:spMkLst>
        </pc:spChg>
        <pc:spChg chg="add del mod">
          <ac:chgData name="Gordana Krkic" userId="5db07dea-4c13-47ea-915d-9277d9301dbf" providerId="ADAL" clId="{492AEEDA-4F62-4A25-A0A4-8EB5B441A4A8}" dt="2023-02-21T22:55:36.812" v="3716"/>
          <ac:spMkLst>
            <pc:docMk/>
            <pc:sldMk cId="0" sldId="266"/>
            <ac:spMk id="8" creationId="{0BB37952-1301-C0BF-7063-FC40EFD9068E}"/>
          </ac:spMkLst>
        </pc:spChg>
        <pc:spChg chg="mod ord">
          <ac:chgData name="Gordana Krkic" userId="5db07dea-4c13-47ea-915d-9277d9301dbf" providerId="ADAL" clId="{492AEEDA-4F62-4A25-A0A4-8EB5B441A4A8}" dt="2023-02-21T22:55:36.812" v="3716"/>
          <ac:spMkLst>
            <pc:docMk/>
            <pc:sldMk cId="0" sldId="266"/>
            <ac:spMk id="321" creationId="{00000000-0000-0000-0000-000000000000}"/>
          </ac:spMkLst>
        </pc:spChg>
        <pc:spChg chg="mod ord">
          <ac:chgData name="Gordana Krkic" userId="5db07dea-4c13-47ea-915d-9277d9301dbf" providerId="ADAL" clId="{492AEEDA-4F62-4A25-A0A4-8EB5B441A4A8}" dt="2023-02-21T22:55:36.812" v="3716"/>
          <ac:spMkLst>
            <pc:docMk/>
            <pc:sldMk cId="0" sldId="266"/>
            <ac:spMk id="322" creationId="{00000000-0000-0000-0000-000000000000}"/>
          </ac:spMkLst>
        </pc:spChg>
        <pc:spChg chg="mod ord">
          <ac:chgData name="Gordana Krkic" userId="5db07dea-4c13-47ea-915d-9277d9301dbf" providerId="ADAL" clId="{492AEEDA-4F62-4A25-A0A4-8EB5B441A4A8}" dt="2023-02-21T22:55:36.812" v="3716"/>
          <ac:spMkLst>
            <pc:docMk/>
            <pc:sldMk cId="0" sldId="266"/>
            <ac:spMk id="323" creationId="{00000000-0000-0000-0000-000000000000}"/>
          </ac:spMkLst>
        </pc:spChg>
        <pc:spChg chg="mod ord">
          <ac:chgData name="Gordana Krkic" userId="5db07dea-4c13-47ea-915d-9277d9301dbf" providerId="ADAL" clId="{492AEEDA-4F62-4A25-A0A4-8EB5B441A4A8}" dt="2023-02-21T22:55:36.812" v="3716"/>
          <ac:spMkLst>
            <pc:docMk/>
            <pc:sldMk cId="0" sldId="266"/>
            <ac:spMk id="324" creationId="{00000000-0000-0000-0000-000000000000}"/>
          </ac:spMkLst>
        </pc:spChg>
        <pc:spChg chg="mod ord">
          <ac:chgData name="Gordana Krkic" userId="5db07dea-4c13-47ea-915d-9277d9301dbf" providerId="ADAL" clId="{492AEEDA-4F62-4A25-A0A4-8EB5B441A4A8}" dt="2023-02-21T22:55:36.812" v="3716"/>
          <ac:spMkLst>
            <pc:docMk/>
            <pc:sldMk cId="0" sldId="266"/>
            <ac:spMk id="325" creationId="{00000000-0000-0000-0000-000000000000}"/>
          </ac:spMkLst>
        </pc:spChg>
        <pc:spChg chg="mod ord">
          <ac:chgData name="Gordana Krkic" userId="5db07dea-4c13-47ea-915d-9277d9301dbf" providerId="ADAL" clId="{492AEEDA-4F62-4A25-A0A4-8EB5B441A4A8}" dt="2023-02-21T22:55:36.812" v="3716"/>
          <ac:spMkLst>
            <pc:docMk/>
            <pc:sldMk cId="0" sldId="266"/>
            <ac:spMk id="326" creationId="{00000000-0000-0000-0000-000000000000}"/>
          </ac:spMkLst>
        </pc:spChg>
        <pc:spChg chg="mod ord">
          <ac:chgData name="Gordana Krkic" userId="5db07dea-4c13-47ea-915d-9277d9301dbf" providerId="ADAL" clId="{492AEEDA-4F62-4A25-A0A4-8EB5B441A4A8}" dt="2023-02-21T22:55:36.812" v="3716"/>
          <ac:spMkLst>
            <pc:docMk/>
            <pc:sldMk cId="0" sldId="266"/>
            <ac:spMk id="327" creationId="{00000000-0000-0000-0000-000000000000}"/>
          </ac:spMkLst>
        </pc:spChg>
      </pc:sldChg>
      <pc:sldChg chg="addSp delSp modSp add del mod modClrScheme delDesignElem chgLayout">
        <pc:chgData name="Gordana Krkic" userId="5db07dea-4c13-47ea-915d-9277d9301dbf" providerId="ADAL" clId="{492AEEDA-4F62-4A25-A0A4-8EB5B441A4A8}" dt="2023-02-21T22:32:56.987" v="2704" actId="2696"/>
        <pc:sldMkLst>
          <pc:docMk/>
          <pc:sldMk cId="2081693926" sldId="329"/>
        </pc:sldMkLst>
        <pc:spChg chg="add del mod ord">
          <ac:chgData name="Gordana Krkic" userId="5db07dea-4c13-47ea-915d-9277d9301dbf" providerId="ADAL" clId="{492AEEDA-4F62-4A25-A0A4-8EB5B441A4A8}" dt="2023-02-21T22:15:02.020" v="2500" actId="700"/>
          <ac:spMkLst>
            <pc:docMk/>
            <pc:sldMk cId="2081693926" sldId="329"/>
            <ac:spMk id="2" creationId="{D10C3730-A54B-603E-F642-F219AC647D2A}"/>
          </ac:spMkLst>
        </pc:spChg>
        <pc:spChg chg="del mod ord">
          <ac:chgData name="Gordana Krkic" userId="5db07dea-4c13-47ea-915d-9277d9301dbf" providerId="ADAL" clId="{492AEEDA-4F62-4A25-A0A4-8EB5B441A4A8}" dt="2023-02-21T01:48:05.754" v="1708" actId="26606"/>
          <ac:spMkLst>
            <pc:docMk/>
            <pc:sldMk cId="2081693926" sldId="329"/>
            <ac:spMk id="3" creationId="{272DE001-439A-49AC-9BE3-350597801615}"/>
          </ac:spMkLst>
        </pc:spChg>
        <pc:spChg chg="add del mod ord">
          <ac:chgData name="Gordana Krkic" userId="5db07dea-4c13-47ea-915d-9277d9301dbf" providerId="ADAL" clId="{492AEEDA-4F62-4A25-A0A4-8EB5B441A4A8}" dt="2023-02-21T22:15:02.020" v="2500" actId="700"/>
          <ac:spMkLst>
            <pc:docMk/>
            <pc:sldMk cId="2081693926" sldId="329"/>
            <ac:spMk id="3" creationId="{9F347FB2-A50A-B92D-CA63-843FC27076A7}"/>
          </ac:spMkLst>
        </pc:spChg>
        <pc:spChg chg="add del mod ord">
          <ac:chgData name="Gordana Krkic" userId="5db07dea-4c13-47ea-915d-9277d9301dbf" providerId="ADAL" clId="{492AEEDA-4F62-4A25-A0A4-8EB5B441A4A8}" dt="2023-02-21T22:15:02.020" v="2500" actId="700"/>
          <ac:spMkLst>
            <pc:docMk/>
            <pc:sldMk cId="2081693926" sldId="329"/>
            <ac:spMk id="4" creationId="{172841E7-13FB-E90D-B844-DAABA69C1693}"/>
          </ac:spMkLst>
        </pc:spChg>
        <pc:spChg chg="add del">
          <ac:chgData name="Gordana Krkic" userId="5db07dea-4c13-47ea-915d-9277d9301dbf" providerId="ADAL" clId="{492AEEDA-4F62-4A25-A0A4-8EB5B441A4A8}" dt="2023-02-21T22:15:02.020" v="2500" actId="700"/>
          <ac:spMkLst>
            <pc:docMk/>
            <pc:sldMk cId="2081693926" sldId="329"/>
            <ac:spMk id="45" creationId="{C4E4288A-DFC8-40A2-90E5-70E851A933AD}"/>
          </ac:spMkLst>
        </pc:spChg>
        <pc:spChg chg="add del">
          <ac:chgData name="Gordana Krkic" userId="5db07dea-4c13-47ea-915d-9277d9301dbf" providerId="ADAL" clId="{492AEEDA-4F62-4A25-A0A4-8EB5B441A4A8}" dt="2023-02-21T22:15:02.020" v="2500" actId="700"/>
          <ac:spMkLst>
            <pc:docMk/>
            <pc:sldMk cId="2081693926" sldId="329"/>
            <ac:spMk id="48" creationId="{A9456821-26B9-4181-B181-305FB820DCC4}"/>
          </ac:spMkLst>
        </pc:spChg>
        <pc:spChg chg="add del">
          <ac:chgData name="Gordana Krkic" userId="5db07dea-4c13-47ea-915d-9277d9301dbf" providerId="ADAL" clId="{492AEEDA-4F62-4A25-A0A4-8EB5B441A4A8}" dt="2023-02-21T22:15:02.020" v="2500" actId="700"/>
          <ac:spMkLst>
            <pc:docMk/>
            <pc:sldMk cId="2081693926" sldId="329"/>
            <ac:spMk id="49" creationId="{0035D6FE-7FA2-4D67-8767-6F7E98AB1602}"/>
          </ac:spMkLst>
        </pc:spChg>
        <pc:spChg chg="add del">
          <ac:chgData name="Gordana Krkic" userId="5db07dea-4c13-47ea-915d-9277d9301dbf" providerId="ADAL" clId="{492AEEDA-4F62-4A25-A0A4-8EB5B441A4A8}" dt="2023-02-21T22:15:02.020" v="2500" actId="700"/>
          <ac:spMkLst>
            <pc:docMk/>
            <pc:sldMk cId="2081693926" sldId="329"/>
            <ac:spMk id="50" creationId="{0381C401-8AFE-4396-B195-C21EA1C7FB55}"/>
          </ac:spMkLst>
        </pc:spChg>
        <pc:spChg chg="add del">
          <ac:chgData name="Gordana Krkic" userId="5db07dea-4c13-47ea-915d-9277d9301dbf" providerId="ADAL" clId="{492AEEDA-4F62-4A25-A0A4-8EB5B441A4A8}" dt="2023-02-21T00:26:36.368" v="743" actId="26606"/>
          <ac:spMkLst>
            <pc:docMk/>
            <pc:sldMk cId="2081693926" sldId="329"/>
            <ac:spMk id="55" creationId="{C4E4288A-DFC8-40A2-90E5-70E851A933AD}"/>
          </ac:spMkLst>
        </pc:spChg>
        <pc:spChg chg="add del">
          <ac:chgData name="Gordana Krkic" userId="5db07dea-4c13-47ea-915d-9277d9301dbf" providerId="ADAL" clId="{492AEEDA-4F62-4A25-A0A4-8EB5B441A4A8}" dt="2023-02-21T00:26:36.368" v="743" actId="26606"/>
          <ac:spMkLst>
            <pc:docMk/>
            <pc:sldMk cId="2081693926" sldId="329"/>
            <ac:spMk id="61" creationId="{A9456821-26B9-4181-B181-305FB820DCC4}"/>
          </ac:spMkLst>
        </pc:spChg>
        <pc:spChg chg="add del">
          <ac:chgData name="Gordana Krkic" userId="5db07dea-4c13-47ea-915d-9277d9301dbf" providerId="ADAL" clId="{492AEEDA-4F62-4A25-A0A4-8EB5B441A4A8}" dt="2023-02-21T00:26:36.368" v="743" actId="26606"/>
          <ac:spMkLst>
            <pc:docMk/>
            <pc:sldMk cId="2081693926" sldId="329"/>
            <ac:spMk id="63" creationId="{0035D6FE-7FA2-4D67-8767-6F7E98AB1602}"/>
          </ac:spMkLst>
        </pc:spChg>
        <pc:spChg chg="add del">
          <ac:chgData name="Gordana Krkic" userId="5db07dea-4c13-47ea-915d-9277d9301dbf" providerId="ADAL" clId="{492AEEDA-4F62-4A25-A0A4-8EB5B441A4A8}" dt="2023-02-21T00:26:36.368" v="743" actId="26606"/>
          <ac:spMkLst>
            <pc:docMk/>
            <pc:sldMk cId="2081693926" sldId="329"/>
            <ac:spMk id="65" creationId="{0381C401-8AFE-4396-B195-C21EA1C7FB55}"/>
          </ac:spMkLst>
        </pc:spChg>
        <pc:grpChg chg="add del">
          <ac:chgData name="Gordana Krkic" userId="5db07dea-4c13-47ea-915d-9277d9301dbf" providerId="ADAL" clId="{492AEEDA-4F62-4A25-A0A4-8EB5B441A4A8}" dt="2023-02-21T22:15:02.020" v="2500" actId="700"/>
          <ac:grpSpMkLst>
            <pc:docMk/>
            <pc:sldMk cId="2081693926" sldId="329"/>
            <ac:grpSpMk id="46" creationId="{B63C2D82-D4FA-4A37-BB01-1E7B21E4FF20}"/>
          </ac:grpSpMkLst>
        </pc:grpChg>
        <pc:grpChg chg="add del">
          <ac:chgData name="Gordana Krkic" userId="5db07dea-4c13-47ea-915d-9277d9301dbf" providerId="ADAL" clId="{492AEEDA-4F62-4A25-A0A4-8EB5B441A4A8}" dt="2023-02-21T00:26:36.368" v="743" actId="26606"/>
          <ac:grpSpMkLst>
            <pc:docMk/>
            <pc:sldMk cId="2081693926" sldId="329"/>
            <ac:grpSpMk id="57" creationId="{B63C2D82-D4FA-4A37-BB01-1E7B21E4FF20}"/>
          </ac:grpSpMkLst>
        </pc:grpChg>
        <pc:graphicFrameChg chg="add del mod">
          <ac:chgData name="Gordana Krkic" userId="5db07dea-4c13-47ea-915d-9277d9301dbf" providerId="ADAL" clId="{492AEEDA-4F62-4A25-A0A4-8EB5B441A4A8}" dt="2023-02-21T22:22:56.594" v="2562" actId="21"/>
          <ac:graphicFrameMkLst>
            <pc:docMk/>
            <pc:sldMk cId="2081693926" sldId="329"/>
            <ac:graphicFrameMk id="52" creationId="{54EDD722-B388-040E-3878-8866D77B0F5B}"/>
          </ac:graphicFrameMkLst>
        </pc:graphicFrameChg>
        <pc:picChg chg="mod">
          <ac:chgData name="Gordana Krkic" userId="5db07dea-4c13-47ea-915d-9277d9301dbf" providerId="ADAL" clId="{492AEEDA-4F62-4A25-A0A4-8EB5B441A4A8}" dt="2023-02-21T00:26:36.368" v="743" actId="26606"/>
          <ac:picMkLst>
            <pc:docMk/>
            <pc:sldMk cId="2081693926" sldId="329"/>
            <ac:picMk id="7" creationId="{C1341C75-885B-779E-E385-DB9225F62AD8}"/>
          </ac:picMkLst>
        </pc:picChg>
        <pc:picChg chg="mod ord">
          <ac:chgData name="Gordana Krkic" userId="5db07dea-4c13-47ea-915d-9277d9301dbf" providerId="ADAL" clId="{492AEEDA-4F62-4A25-A0A4-8EB5B441A4A8}" dt="2023-02-21T00:26:36.368" v="743" actId="26606"/>
          <ac:picMkLst>
            <pc:docMk/>
            <pc:sldMk cId="2081693926" sldId="329"/>
            <ac:picMk id="13" creationId="{CF50C5FF-C4EB-4F0E-A991-C261715B5892}"/>
          </ac:picMkLst>
        </pc:picChg>
      </pc:sldChg>
      <pc:sldChg chg="new del">
        <pc:chgData name="Gordana Krkic" userId="5db07dea-4c13-47ea-915d-9277d9301dbf" providerId="ADAL" clId="{492AEEDA-4F62-4A25-A0A4-8EB5B441A4A8}" dt="2023-02-21T00:28:14.457" v="757" actId="680"/>
        <pc:sldMkLst>
          <pc:docMk/>
          <pc:sldMk cId="266816547" sldId="330"/>
        </pc:sldMkLst>
      </pc:sldChg>
      <pc:sldChg chg="new del">
        <pc:chgData name="Gordana Krkic" userId="5db07dea-4c13-47ea-915d-9277d9301dbf" providerId="ADAL" clId="{492AEEDA-4F62-4A25-A0A4-8EB5B441A4A8}" dt="2023-02-21T00:28:03.201" v="755" actId="2696"/>
        <pc:sldMkLst>
          <pc:docMk/>
          <pc:sldMk cId="521233380" sldId="330"/>
        </pc:sldMkLst>
      </pc:sldChg>
      <pc:sldChg chg="modSp add mod ord modClrScheme chgLayout">
        <pc:chgData name="Gordana Krkic" userId="5db07dea-4c13-47ea-915d-9277d9301dbf" providerId="ADAL" clId="{492AEEDA-4F62-4A25-A0A4-8EB5B441A4A8}" dt="2023-02-21T01:53:18.270" v="1742" actId="255"/>
        <pc:sldMkLst>
          <pc:docMk/>
          <pc:sldMk cId="1287037530" sldId="774"/>
        </pc:sldMkLst>
        <pc:spChg chg="mod">
          <ac:chgData name="Gordana Krkic" userId="5db07dea-4c13-47ea-915d-9277d9301dbf" providerId="ADAL" clId="{492AEEDA-4F62-4A25-A0A4-8EB5B441A4A8}" dt="2023-02-21T01:53:18.270" v="1742" actId="255"/>
          <ac:spMkLst>
            <pc:docMk/>
            <pc:sldMk cId="1287037530" sldId="774"/>
            <ac:spMk id="2" creationId="{58958DFF-52FF-4F92-B4CB-D0F86A677361}"/>
          </ac:spMkLst>
        </pc:spChg>
        <pc:spChg chg="mod">
          <ac:chgData name="Gordana Krkic" userId="5db07dea-4c13-47ea-915d-9277d9301dbf" providerId="ADAL" clId="{492AEEDA-4F62-4A25-A0A4-8EB5B441A4A8}" dt="2023-02-21T01:53:04.074" v="1741" actId="14100"/>
          <ac:spMkLst>
            <pc:docMk/>
            <pc:sldMk cId="1287037530" sldId="774"/>
            <ac:spMk id="4" creationId="{4CA09FFF-F4B5-401D-9EB8-35CEC9C6AEE2}"/>
          </ac:spMkLst>
        </pc:spChg>
        <pc:picChg chg="mod ord">
          <ac:chgData name="Gordana Krkic" userId="5db07dea-4c13-47ea-915d-9277d9301dbf" providerId="ADAL" clId="{492AEEDA-4F62-4A25-A0A4-8EB5B441A4A8}" dt="2023-02-21T01:51:22.088" v="1721" actId="26606"/>
          <ac:picMkLst>
            <pc:docMk/>
            <pc:sldMk cId="1287037530" sldId="774"/>
            <ac:picMk id="6" creationId="{9FFDC437-74D2-4D38-A024-41159EA07A43}"/>
          </ac:picMkLst>
        </pc:picChg>
      </pc:sldChg>
      <pc:sldChg chg="delSp modSp add del mod setBg modClrScheme delDesignElem chgLayout">
        <pc:chgData name="Gordana Krkic" userId="5db07dea-4c13-47ea-915d-9277d9301dbf" providerId="ADAL" clId="{492AEEDA-4F62-4A25-A0A4-8EB5B441A4A8}" dt="2023-02-21T01:28:59.066" v="1472" actId="26606"/>
        <pc:sldMkLst>
          <pc:docMk/>
          <pc:sldMk cId="3682087122" sldId="779"/>
        </pc:sldMkLst>
        <pc:spChg chg="mod">
          <ac:chgData name="Gordana Krkic" userId="5db07dea-4c13-47ea-915d-9277d9301dbf" providerId="ADAL" clId="{492AEEDA-4F62-4A25-A0A4-8EB5B441A4A8}" dt="2023-02-21T01:28:59.066" v="1472" actId="26606"/>
          <ac:spMkLst>
            <pc:docMk/>
            <pc:sldMk cId="3682087122" sldId="779"/>
            <ac:spMk id="2" creationId="{EB74A6B1-5A08-4A7F-A5A8-8BB5C4D21598}"/>
          </ac:spMkLst>
        </pc:spChg>
        <pc:spChg chg="del">
          <ac:chgData name="Gordana Krkic" userId="5db07dea-4c13-47ea-915d-9277d9301dbf" providerId="ADAL" clId="{492AEEDA-4F62-4A25-A0A4-8EB5B441A4A8}" dt="2023-02-21T01:28:34.277" v="1471"/>
          <ac:spMkLst>
            <pc:docMk/>
            <pc:sldMk cId="3682087122" sldId="779"/>
            <ac:spMk id="10" creationId="{A8384FB5-9ADC-4DDC-881B-597D56F5B15D}"/>
          </ac:spMkLst>
        </pc:spChg>
        <pc:spChg chg="del">
          <ac:chgData name="Gordana Krkic" userId="5db07dea-4c13-47ea-915d-9277d9301dbf" providerId="ADAL" clId="{492AEEDA-4F62-4A25-A0A4-8EB5B441A4A8}" dt="2023-02-21T01:28:34.277" v="1471"/>
          <ac:spMkLst>
            <pc:docMk/>
            <pc:sldMk cId="3682087122" sldId="779"/>
            <ac:spMk id="12" creationId="{91E5A9A7-95C6-4F4F-B00E-C82E07FE62EF}"/>
          </ac:spMkLst>
        </pc:spChg>
        <pc:spChg chg="del">
          <ac:chgData name="Gordana Krkic" userId="5db07dea-4c13-47ea-915d-9277d9301dbf" providerId="ADAL" clId="{492AEEDA-4F62-4A25-A0A4-8EB5B441A4A8}" dt="2023-02-21T01:28:34.277" v="1471"/>
          <ac:spMkLst>
            <pc:docMk/>
            <pc:sldMk cId="3682087122" sldId="779"/>
            <ac:spMk id="14" creationId="{D07DD2DE-F619-49DD-B5E7-03A290FF4ED1}"/>
          </ac:spMkLst>
        </pc:spChg>
        <pc:spChg chg="del">
          <ac:chgData name="Gordana Krkic" userId="5db07dea-4c13-47ea-915d-9277d9301dbf" providerId="ADAL" clId="{492AEEDA-4F62-4A25-A0A4-8EB5B441A4A8}" dt="2023-02-21T01:28:34.277" v="1471"/>
          <ac:spMkLst>
            <pc:docMk/>
            <pc:sldMk cId="3682087122" sldId="779"/>
            <ac:spMk id="16" creationId="{85149191-5F60-4A28-AAFF-039F96B0F3EC}"/>
          </ac:spMkLst>
        </pc:spChg>
        <pc:spChg chg="del">
          <ac:chgData name="Gordana Krkic" userId="5db07dea-4c13-47ea-915d-9277d9301dbf" providerId="ADAL" clId="{492AEEDA-4F62-4A25-A0A4-8EB5B441A4A8}" dt="2023-02-21T01:28:34.277" v="1471"/>
          <ac:spMkLst>
            <pc:docMk/>
            <pc:sldMk cId="3682087122" sldId="779"/>
            <ac:spMk id="18" creationId="{F8260ED5-17F7-4158-B241-D51DD4CF1B7E}"/>
          </ac:spMkLst>
        </pc:spChg>
        <pc:picChg chg="mod">
          <ac:chgData name="Gordana Krkic" userId="5db07dea-4c13-47ea-915d-9277d9301dbf" providerId="ADAL" clId="{492AEEDA-4F62-4A25-A0A4-8EB5B441A4A8}" dt="2023-02-21T01:28:59.066" v="1472" actId="26606"/>
          <ac:picMkLst>
            <pc:docMk/>
            <pc:sldMk cId="3682087122" sldId="779"/>
            <ac:picMk id="5" creationId="{3457A33C-DF3A-47E8-87FC-50C2206EDF27}"/>
          </ac:picMkLst>
        </pc:picChg>
      </pc:sldChg>
      <pc:sldChg chg="add ord">
        <pc:chgData name="Gordana Krkic" userId="5db07dea-4c13-47ea-915d-9277d9301dbf" providerId="ADAL" clId="{492AEEDA-4F62-4A25-A0A4-8EB5B441A4A8}" dt="2023-02-21T01:49:57.293" v="1712"/>
        <pc:sldMkLst>
          <pc:docMk/>
          <pc:sldMk cId="0" sldId="794"/>
        </pc:sldMkLst>
      </pc:sldChg>
      <pc:sldChg chg="modSp add mod ord setBg">
        <pc:chgData name="Gordana Krkic" userId="5db07dea-4c13-47ea-915d-9277d9301dbf" providerId="ADAL" clId="{492AEEDA-4F62-4A25-A0A4-8EB5B441A4A8}" dt="2023-02-21T22:31:35.769" v="2703" actId="20577"/>
        <pc:sldMkLst>
          <pc:docMk/>
          <pc:sldMk cId="2043603669" sldId="808"/>
        </pc:sldMkLst>
        <pc:spChg chg="mod">
          <ac:chgData name="Gordana Krkic" userId="5db07dea-4c13-47ea-915d-9277d9301dbf" providerId="ADAL" clId="{492AEEDA-4F62-4A25-A0A4-8EB5B441A4A8}" dt="2023-02-21T01:44:43.952" v="1705" actId="26606"/>
          <ac:spMkLst>
            <pc:docMk/>
            <pc:sldMk cId="2043603669" sldId="808"/>
            <ac:spMk id="2" creationId="{8B622A55-DB74-7BA1-EF8B-E58F3154D89D}"/>
          </ac:spMkLst>
        </pc:spChg>
        <pc:graphicFrameChg chg="mod modGraphic">
          <ac:chgData name="Gordana Krkic" userId="5db07dea-4c13-47ea-915d-9277d9301dbf" providerId="ADAL" clId="{492AEEDA-4F62-4A25-A0A4-8EB5B441A4A8}" dt="2023-02-21T22:31:35.769" v="2703" actId="20577"/>
          <ac:graphicFrameMkLst>
            <pc:docMk/>
            <pc:sldMk cId="2043603669" sldId="808"/>
            <ac:graphicFrameMk id="5" creationId="{E2FFB546-0D79-2A4F-7459-CB532E56CBD0}"/>
          </ac:graphicFrameMkLst>
        </pc:graphicFrameChg>
      </pc:sldChg>
      <pc:sldChg chg="modSp add mod">
        <pc:chgData name="Gordana Krkic" userId="5db07dea-4c13-47ea-915d-9277d9301dbf" providerId="ADAL" clId="{492AEEDA-4F62-4A25-A0A4-8EB5B441A4A8}" dt="2023-02-21T01:34:32.670" v="1641" actId="26606"/>
        <pc:sldMkLst>
          <pc:docMk/>
          <pc:sldMk cId="4089203768" sldId="810"/>
        </pc:sldMkLst>
        <pc:graphicFrameChg chg="mod modGraphic">
          <ac:chgData name="Gordana Krkic" userId="5db07dea-4c13-47ea-915d-9277d9301dbf" providerId="ADAL" clId="{492AEEDA-4F62-4A25-A0A4-8EB5B441A4A8}" dt="2023-02-21T01:34:32.670" v="1641" actId="26606"/>
          <ac:graphicFrameMkLst>
            <pc:docMk/>
            <pc:sldMk cId="4089203768" sldId="810"/>
            <ac:graphicFrameMk id="5" creationId="{EA5E39E4-08C7-DFE0-B44A-02E55256A6F6}"/>
          </ac:graphicFrameMkLst>
        </pc:graphicFrameChg>
      </pc:sldChg>
      <pc:sldChg chg="add">
        <pc:chgData name="Gordana Krkic" userId="5db07dea-4c13-47ea-915d-9277d9301dbf" providerId="ADAL" clId="{492AEEDA-4F62-4A25-A0A4-8EB5B441A4A8}" dt="2023-02-21T00:34:04.804" v="765"/>
        <pc:sldMkLst>
          <pc:docMk/>
          <pc:sldMk cId="645645703" sldId="813"/>
        </pc:sldMkLst>
      </pc:sldChg>
      <pc:sldChg chg="add ord">
        <pc:chgData name="Gordana Krkic" userId="5db07dea-4c13-47ea-915d-9277d9301dbf" providerId="ADAL" clId="{492AEEDA-4F62-4A25-A0A4-8EB5B441A4A8}" dt="2023-02-21T01:50:25.263" v="1716"/>
        <pc:sldMkLst>
          <pc:docMk/>
          <pc:sldMk cId="2445455391" sldId="819"/>
        </pc:sldMkLst>
      </pc:sldChg>
      <pc:sldChg chg="addSp modSp new mod ord">
        <pc:chgData name="Gordana Krkic" userId="5db07dea-4c13-47ea-915d-9277d9301dbf" providerId="ADAL" clId="{492AEEDA-4F62-4A25-A0A4-8EB5B441A4A8}" dt="2023-02-21T02:16:05.608" v="1978" actId="20577"/>
        <pc:sldMkLst>
          <pc:docMk/>
          <pc:sldMk cId="3707683291" sldId="820"/>
        </pc:sldMkLst>
        <pc:graphicFrameChg chg="add mod modGraphic">
          <ac:chgData name="Gordana Krkic" userId="5db07dea-4c13-47ea-915d-9277d9301dbf" providerId="ADAL" clId="{492AEEDA-4F62-4A25-A0A4-8EB5B441A4A8}" dt="2023-02-21T02:16:05.608" v="1978" actId="20577"/>
          <ac:graphicFrameMkLst>
            <pc:docMk/>
            <pc:sldMk cId="3707683291" sldId="820"/>
            <ac:graphicFrameMk id="2" creationId="{BEE1B0B3-BB71-1764-2068-F83F954ADDED}"/>
          </ac:graphicFrameMkLst>
        </pc:graphicFrameChg>
      </pc:sldChg>
      <pc:sldChg chg="modSp new del mod">
        <pc:chgData name="Gordana Krkic" userId="5db07dea-4c13-47ea-915d-9277d9301dbf" providerId="ADAL" clId="{492AEEDA-4F62-4A25-A0A4-8EB5B441A4A8}" dt="2023-02-21T01:27:13.563" v="1467" actId="2696"/>
        <pc:sldMkLst>
          <pc:docMk/>
          <pc:sldMk cId="3261739835" sldId="821"/>
        </pc:sldMkLst>
        <pc:spChg chg="mod">
          <ac:chgData name="Gordana Krkic" userId="5db07dea-4c13-47ea-915d-9277d9301dbf" providerId="ADAL" clId="{492AEEDA-4F62-4A25-A0A4-8EB5B441A4A8}" dt="2023-02-21T01:22:00.076" v="1451" actId="20577"/>
          <ac:spMkLst>
            <pc:docMk/>
            <pc:sldMk cId="3261739835" sldId="821"/>
            <ac:spMk id="2" creationId="{97AD94ED-F0BB-3CE2-CA20-26E35C0D2480}"/>
          </ac:spMkLst>
        </pc:spChg>
      </pc:sldChg>
      <pc:sldChg chg="addSp delSp modSp new mod modClrScheme chgLayout">
        <pc:chgData name="Gordana Krkic" userId="5db07dea-4c13-47ea-915d-9277d9301dbf" providerId="ADAL" clId="{492AEEDA-4F62-4A25-A0A4-8EB5B441A4A8}" dt="2023-02-21T22:05:57.621" v="2486" actId="255"/>
        <pc:sldMkLst>
          <pc:docMk/>
          <pc:sldMk cId="3388859192" sldId="821"/>
        </pc:sldMkLst>
        <pc:spChg chg="mod">
          <ac:chgData name="Gordana Krkic" userId="5db07dea-4c13-47ea-915d-9277d9301dbf" providerId="ADAL" clId="{492AEEDA-4F62-4A25-A0A4-8EB5B441A4A8}" dt="2023-02-21T15:47:52.257" v="2077" actId="6549"/>
          <ac:spMkLst>
            <pc:docMk/>
            <pc:sldMk cId="3388859192" sldId="821"/>
            <ac:spMk id="2" creationId="{854F4DF8-C4CC-95B0-4F75-66443D297094}"/>
          </ac:spMkLst>
        </pc:spChg>
        <pc:spChg chg="del">
          <ac:chgData name="Gordana Krkic" userId="5db07dea-4c13-47ea-915d-9277d9301dbf" providerId="ADAL" clId="{492AEEDA-4F62-4A25-A0A4-8EB5B441A4A8}" dt="2023-02-21T15:43:50.746" v="2067" actId="931"/>
          <ac:spMkLst>
            <pc:docMk/>
            <pc:sldMk cId="3388859192" sldId="821"/>
            <ac:spMk id="3" creationId="{4F127509-29AF-9162-CE8A-56E4C207E8E2}"/>
          </ac:spMkLst>
        </pc:spChg>
        <pc:spChg chg="del">
          <ac:chgData name="Gordana Krkic" userId="5db07dea-4c13-47ea-915d-9277d9301dbf" providerId="ADAL" clId="{492AEEDA-4F62-4A25-A0A4-8EB5B441A4A8}" dt="2023-02-21T15:43:59.830" v="2070" actId="26606"/>
          <ac:spMkLst>
            <pc:docMk/>
            <pc:sldMk cId="3388859192" sldId="821"/>
            <ac:spMk id="4" creationId="{6DE4AFC1-870D-E370-47D6-C6C29E13A629}"/>
          </ac:spMkLst>
        </pc:spChg>
        <pc:spChg chg="mod">
          <ac:chgData name="Gordana Krkic" userId="5db07dea-4c13-47ea-915d-9277d9301dbf" providerId="ADAL" clId="{492AEEDA-4F62-4A25-A0A4-8EB5B441A4A8}" dt="2023-02-21T22:05:57.621" v="2486" actId="255"/>
          <ac:spMkLst>
            <pc:docMk/>
            <pc:sldMk cId="3388859192" sldId="821"/>
            <ac:spMk id="5" creationId="{AA70B962-B593-517A-BFA7-5AC4DE2328D0}"/>
          </ac:spMkLst>
        </pc:spChg>
        <pc:picChg chg="add mod">
          <ac:chgData name="Gordana Krkic" userId="5db07dea-4c13-47ea-915d-9277d9301dbf" providerId="ADAL" clId="{492AEEDA-4F62-4A25-A0A4-8EB5B441A4A8}" dt="2023-02-21T15:43:59.830" v="2070" actId="26606"/>
          <ac:picMkLst>
            <pc:docMk/>
            <pc:sldMk cId="3388859192" sldId="821"/>
            <ac:picMk id="6" creationId="{7B8BF828-00F2-78E9-425C-6CFB8284A57F}"/>
          </ac:picMkLst>
        </pc:picChg>
      </pc:sldChg>
      <pc:sldChg chg="new del">
        <pc:chgData name="Gordana Krkic" userId="5db07dea-4c13-47ea-915d-9277d9301dbf" providerId="ADAL" clId="{492AEEDA-4F62-4A25-A0A4-8EB5B441A4A8}" dt="2023-02-21T02:18:48.100" v="1982" actId="680"/>
        <pc:sldMkLst>
          <pc:docMk/>
          <pc:sldMk cId="3639411311" sldId="821"/>
        </pc:sldMkLst>
      </pc:sldChg>
      <pc:sldChg chg="delSp new del mod modClrScheme chgLayout">
        <pc:chgData name="Gordana Krkic" userId="5db07dea-4c13-47ea-915d-9277d9301dbf" providerId="ADAL" clId="{492AEEDA-4F62-4A25-A0A4-8EB5B441A4A8}" dt="2023-02-21T02:10:20.792" v="1958" actId="47"/>
        <pc:sldMkLst>
          <pc:docMk/>
          <pc:sldMk cId="1996835151" sldId="822"/>
        </pc:sldMkLst>
        <pc:spChg chg="del">
          <ac:chgData name="Gordana Krkic" userId="5db07dea-4c13-47ea-915d-9277d9301dbf" providerId="ADAL" clId="{492AEEDA-4F62-4A25-A0A4-8EB5B441A4A8}" dt="2023-02-21T01:13:30.824" v="1400" actId="700"/>
          <ac:spMkLst>
            <pc:docMk/>
            <pc:sldMk cId="1996835151" sldId="822"/>
            <ac:spMk id="2" creationId="{25C04BD7-5F30-EB9C-9153-6FDEE83ACB13}"/>
          </ac:spMkLst>
        </pc:spChg>
        <pc:spChg chg="del">
          <ac:chgData name="Gordana Krkic" userId="5db07dea-4c13-47ea-915d-9277d9301dbf" providerId="ADAL" clId="{492AEEDA-4F62-4A25-A0A4-8EB5B441A4A8}" dt="2023-02-21T01:13:30.824" v="1400" actId="700"/>
          <ac:spMkLst>
            <pc:docMk/>
            <pc:sldMk cId="1996835151" sldId="822"/>
            <ac:spMk id="3" creationId="{036C4D7D-EAD3-3C1D-7498-428C238BEB6E}"/>
          </ac:spMkLst>
        </pc:spChg>
      </pc:sldChg>
      <pc:sldChg chg="addSp delSp modSp new mod modClrScheme chgLayout">
        <pc:chgData name="Gordana Krkic" userId="5db07dea-4c13-47ea-915d-9277d9301dbf" providerId="ADAL" clId="{492AEEDA-4F62-4A25-A0A4-8EB5B441A4A8}" dt="2023-02-21T22:13:23.573" v="2498" actId="26606"/>
        <pc:sldMkLst>
          <pc:docMk/>
          <pc:sldMk cId="4107296309" sldId="822"/>
        </pc:sldMkLst>
        <pc:spChg chg="mod ord">
          <ac:chgData name="Gordana Krkic" userId="5db07dea-4c13-47ea-915d-9277d9301dbf" providerId="ADAL" clId="{492AEEDA-4F62-4A25-A0A4-8EB5B441A4A8}" dt="2023-02-21T22:13:23.573" v="2498" actId="26606"/>
          <ac:spMkLst>
            <pc:docMk/>
            <pc:sldMk cId="4107296309" sldId="822"/>
            <ac:spMk id="2" creationId="{36686379-E46F-EC04-221E-1CC409E149C6}"/>
          </ac:spMkLst>
        </pc:spChg>
        <pc:spChg chg="del mod ord">
          <ac:chgData name="Gordana Krkic" userId="5db07dea-4c13-47ea-915d-9277d9301dbf" providerId="ADAL" clId="{492AEEDA-4F62-4A25-A0A4-8EB5B441A4A8}" dt="2023-02-21T22:11:33.281" v="2487" actId="700"/>
          <ac:spMkLst>
            <pc:docMk/>
            <pc:sldMk cId="4107296309" sldId="822"/>
            <ac:spMk id="3" creationId="{21A7DB76-CFAF-4183-D6F7-59C05A265683}"/>
          </ac:spMkLst>
        </pc:spChg>
        <pc:spChg chg="add del mod ord">
          <ac:chgData name="Gordana Krkic" userId="5db07dea-4c13-47ea-915d-9277d9301dbf" providerId="ADAL" clId="{492AEEDA-4F62-4A25-A0A4-8EB5B441A4A8}" dt="2023-02-21T22:12:07.199" v="2488" actId="931"/>
          <ac:spMkLst>
            <pc:docMk/>
            <pc:sldMk cId="4107296309" sldId="822"/>
            <ac:spMk id="4" creationId="{1058BCDF-DC2E-777A-CF83-13D101014DAD}"/>
          </ac:spMkLst>
        </pc:spChg>
        <pc:spChg chg="add del mod ord">
          <ac:chgData name="Gordana Krkic" userId="5db07dea-4c13-47ea-915d-9277d9301dbf" providerId="ADAL" clId="{492AEEDA-4F62-4A25-A0A4-8EB5B441A4A8}" dt="2023-02-21T22:13:23.573" v="2498" actId="26606"/>
          <ac:spMkLst>
            <pc:docMk/>
            <pc:sldMk cId="4107296309" sldId="822"/>
            <ac:spMk id="5" creationId="{F57E9FC3-0839-B10A-8127-1BBBC594648E}"/>
          </ac:spMkLst>
        </pc:spChg>
        <pc:picChg chg="add mod">
          <ac:chgData name="Gordana Krkic" userId="5db07dea-4c13-47ea-915d-9277d9301dbf" providerId="ADAL" clId="{492AEEDA-4F62-4A25-A0A4-8EB5B441A4A8}" dt="2023-02-21T22:13:23.573" v="2498" actId="26606"/>
          <ac:picMkLst>
            <pc:docMk/>
            <pc:sldMk cId="4107296309" sldId="822"/>
            <ac:picMk id="7" creationId="{87A41E94-7E0A-E154-4B20-399C9044C372}"/>
          </ac:picMkLst>
        </pc:picChg>
      </pc:sldChg>
      <pc:sldChg chg="delSp modSp new mod modClrScheme chgLayout">
        <pc:chgData name="Gordana Krkic" userId="5db07dea-4c13-47ea-915d-9277d9301dbf" providerId="ADAL" clId="{492AEEDA-4F62-4A25-A0A4-8EB5B441A4A8}" dt="2023-02-21T22:04:13.352" v="2464" actId="20577"/>
        <pc:sldMkLst>
          <pc:docMk/>
          <pc:sldMk cId="3102375754" sldId="823"/>
        </pc:sldMkLst>
        <pc:spChg chg="mod ord">
          <ac:chgData name="Gordana Krkic" userId="5db07dea-4c13-47ea-915d-9277d9301dbf" providerId="ADAL" clId="{492AEEDA-4F62-4A25-A0A4-8EB5B441A4A8}" dt="2023-02-21T21:49:50.481" v="2201" actId="700"/>
          <ac:spMkLst>
            <pc:docMk/>
            <pc:sldMk cId="3102375754" sldId="823"/>
            <ac:spMk id="2" creationId="{50756704-0A66-7CD2-564A-EDA872BCCE94}"/>
          </ac:spMkLst>
        </pc:spChg>
        <pc:spChg chg="del mod ord">
          <ac:chgData name="Gordana Krkic" userId="5db07dea-4c13-47ea-915d-9277d9301dbf" providerId="ADAL" clId="{492AEEDA-4F62-4A25-A0A4-8EB5B441A4A8}" dt="2023-02-21T21:49:50.481" v="2201" actId="700"/>
          <ac:spMkLst>
            <pc:docMk/>
            <pc:sldMk cId="3102375754" sldId="823"/>
            <ac:spMk id="3" creationId="{CA487E24-38FE-7BEC-A937-2C30A10E71AC}"/>
          </ac:spMkLst>
        </pc:spChg>
        <pc:spChg chg="mod ord">
          <ac:chgData name="Gordana Krkic" userId="5db07dea-4c13-47ea-915d-9277d9301dbf" providerId="ADAL" clId="{492AEEDA-4F62-4A25-A0A4-8EB5B441A4A8}" dt="2023-02-21T22:04:13.352" v="2464" actId="20577"/>
          <ac:spMkLst>
            <pc:docMk/>
            <pc:sldMk cId="3102375754" sldId="823"/>
            <ac:spMk id="4" creationId="{76679E10-A4BB-6DE6-8DBF-5E41B2241793}"/>
          </ac:spMkLst>
        </pc:spChg>
      </pc:sldChg>
      <pc:sldChg chg="addSp delSp modSp new del mod modClrScheme chgLayout">
        <pc:chgData name="Gordana Krkic" userId="5db07dea-4c13-47ea-915d-9277d9301dbf" providerId="ADAL" clId="{492AEEDA-4F62-4A25-A0A4-8EB5B441A4A8}" dt="2023-02-21T02:10:33.006" v="1959" actId="2696"/>
        <pc:sldMkLst>
          <pc:docMk/>
          <pc:sldMk cId="3232892806" sldId="823"/>
        </pc:sldMkLst>
        <pc:spChg chg="mod">
          <ac:chgData name="Gordana Krkic" userId="5db07dea-4c13-47ea-915d-9277d9301dbf" providerId="ADAL" clId="{492AEEDA-4F62-4A25-A0A4-8EB5B441A4A8}" dt="2023-02-21T01:18:29.810" v="1437" actId="14100"/>
          <ac:spMkLst>
            <pc:docMk/>
            <pc:sldMk cId="3232892806" sldId="823"/>
            <ac:spMk id="2" creationId="{A0FD0A38-BA8D-1141-143E-E49FD63E427D}"/>
          </ac:spMkLst>
        </pc:spChg>
        <pc:spChg chg="add del">
          <ac:chgData name="Gordana Krkic" userId="5db07dea-4c13-47ea-915d-9277d9301dbf" providerId="ADAL" clId="{492AEEDA-4F62-4A25-A0A4-8EB5B441A4A8}" dt="2023-02-21T01:16:40.812" v="1412"/>
          <ac:spMkLst>
            <pc:docMk/>
            <pc:sldMk cId="3232892806" sldId="823"/>
            <ac:spMk id="3" creationId="{A90AB744-A374-03E2-AFEE-3F8C49F512DF}"/>
          </ac:spMkLst>
        </pc:spChg>
        <pc:spChg chg="add del mod">
          <ac:chgData name="Gordana Krkic" userId="5db07dea-4c13-47ea-915d-9277d9301dbf" providerId="ADAL" clId="{492AEEDA-4F62-4A25-A0A4-8EB5B441A4A8}" dt="2023-02-21T01:18:43.183" v="1438" actId="21"/>
          <ac:spMkLst>
            <pc:docMk/>
            <pc:sldMk cId="3232892806" sldId="823"/>
            <ac:spMk id="7" creationId="{CBF564CC-91AE-62B8-0F6A-EDCC3683139D}"/>
          </ac:spMkLst>
        </pc:spChg>
        <pc:spChg chg="add del mod">
          <ac:chgData name="Gordana Krkic" userId="5db07dea-4c13-47ea-915d-9277d9301dbf" providerId="ADAL" clId="{492AEEDA-4F62-4A25-A0A4-8EB5B441A4A8}" dt="2023-02-21T01:17:19.982" v="1418" actId="26606"/>
          <ac:spMkLst>
            <pc:docMk/>
            <pc:sldMk cId="3232892806" sldId="823"/>
            <ac:spMk id="10" creationId="{9501E4C2-2AE2-C1EF-3891-D64A38A69E70}"/>
          </ac:spMkLst>
        </pc:spChg>
        <pc:picChg chg="add del mod">
          <ac:chgData name="Gordana Krkic" userId="5db07dea-4c13-47ea-915d-9277d9301dbf" providerId="ADAL" clId="{492AEEDA-4F62-4A25-A0A4-8EB5B441A4A8}" dt="2023-02-21T01:16:40.624" v="1411"/>
          <ac:picMkLst>
            <pc:docMk/>
            <pc:sldMk cId="3232892806" sldId="823"/>
            <ac:picMk id="4" creationId="{EA8FE90A-91DD-50E1-F92D-F88427076CA4}"/>
          </ac:picMkLst>
        </pc:picChg>
        <pc:picChg chg="add mod">
          <ac:chgData name="Gordana Krkic" userId="5db07dea-4c13-47ea-915d-9277d9301dbf" providerId="ADAL" clId="{492AEEDA-4F62-4A25-A0A4-8EB5B441A4A8}" dt="2023-02-21T01:17:26.286" v="1421" actId="26606"/>
          <ac:picMkLst>
            <pc:docMk/>
            <pc:sldMk cId="3232892806" sldId="823"/>
            <ac:picMk id="5" creationId="{DAB5C185-D0B5-412F-2E73-1AF00A5C19BE}"/>
          </ac:picMkLst>
        </pc:picChg>
      </pc:sldChg>
      <pc:sldChg chg="new del">
        <pc:chgData name="Gordana Krkic" userId="5db07dea-4c13-47ea-915d-9277d9301dbf" providerId="ADAL" clId="{492AEEDA-4F62-4A25-A0A4-8EB5B441A4A8}" dt="2023-02-21T01:36:47.049" v="1658" actId="2696"/>
        <pc:sldMkLst>
          <pc:docMk/>
          <pc:sldMk cId="737201452" sldId="824"/>
        </pc:sldMkLst>
      </pc:sldChg>
      <pc:sldChg chg="addSp delSp modSp new del mod">
        <pc:chgData name="Gordana Krkic" userId="5db07dea-4c13-47ea-915d-9277d9301dbf" providerId="ADAL" clId="{492AEEDA-4F62-4A25-A0A4-8EB5B441A4A8}" dt="2023-02-21T22:16:43.321" v="2512" actId="680"/>
        <pc:sldMkLst>
          <pc:docMk/>
          <pc:sldMk cId="2028947971" sldId="824"/>
        </pc:sldMkLst>
        <pc:spChg chg="mod">
          <ac:chgData name="Gordana Krkic" userId="5db07dea-4c13-47ea-915d-9277d9301dbf" providerId="ADAL" clId="{492AEEDA-4F62-4A25-A0A4-8EB5B441A4A8}" dt="2023-02-21T22:16:43.321" v="2512" actId="680"/>
          <ac:spMkLst>
            <pc:docMk/>
            <pc:sldMk cId="2028947971" sldId="824"/>
            <ac:spMk id="2" creationId="{EC7BAC43-71BA-9AB6-4DC8-62F6E82309EA}"/>
          </ac:spMkLst>
        </pc:spChg>
        <pc:graphicFrameChg chg="add del mod">
          <ac:chgData name="Gordana Krkic" userId="5db07dea-4c13-47ea-915d-9277d9301dbf" providerId="ADAL" clId="{492AEEDA-4F62-4A25-A0A4-8EB5B441A4A8}" dt="2023-02-21T22:16:21.708" v="2508"/>
          <ac:graphicFrameMkLst>
            <pc:docMk/>
            <pc:sldMk cId="2028947971" sldId="824"/>
            <ac:graphicFrameMk id="5" creationId="{1368BF57-AE37-515F-8AA1-20C19F891356}"/>
          </ac:graphicFrameMkLst>
        </pc:graphicFrameChg>
      </pc:sldChg>
      <pc:sldChg chg="addSp delSp modSp add del mod ord">
        <pc:chgData name="Gordana Krkic" userId="5db07dea-4c13-47ea-915d-9277d9301dbf" providerId="ADAL" clId="{492AEEDA-4F62-4A25-A0A4-8EB5B441A4A8}" dt="2023-02-21T22:22:19.217" v="2559" actId="2890"/>
        <pc:sldMkLst>
          <pc:docMk/>
          <pc:sldMk cId="3377508107" sldId="824"/>
        </pc:sldMkLst>
        <pc:spChg chg="add del mod">
          <ac:chgData name="Gordana Krkic" userId="5db07dea-4c13-47ea-915d-9277d9301dbf" providerId="ADAL" clId="{492AEEDA-4F62-4A25-A0A4-8EB5B441A4A8}" dt="2023-02-21T22:20:09.818" v="2532" actId="11529"/>
          <ac:spMkLst>
            <pc:docMk/>
            <pc:sldMk cId="3377508107" sldId="824"/>
            <ac:spMk id="3" creationId="{E7C4B6AD-F0BA-4597-6C4F-1A219F3F74F9}"/>
          </ac:spMkLst>
        </pc:spChg>
        <pc:graphicFrameChg chg="add del mod">
          <ac:chgData name="Gordana Krkic" userId="5db07dea-4c13-47ea-915d-9277d9301dbf" providerId="ADAL" clId="{492AEEDA-4F62-4A25-A0A4-8EB5B441A4A8}" dt="2023-02-21T22:22:06.440" v="2557" actId="14100"/>
          <ac:graphicFrameMkLst>
            <pc:docMk/>
            <pc:sldMk cId="3377508107" sldId="824"/>
            <ac:graphicFrameMk id="5" creationId="{8E3593CF-898C-7D01-5A89-CF166D9FD00B}"/>
          </ac:graphicFrameMkLst>
        </pc:graphicFrameChg>
      </pc:sldChg>
      <pc:sldChg chg="addSp modSp new mod modClrScheme chgLayout">
        <pc:chgData name="Gordana Krkic" userId="5db07dea-4c13-47ea-915d-9277d9301dbf" providerId="ADAL" clId="{492AEEDA-4F62-4A25-A0A4-8EB5B441A4A8}" dt="2023-02-21T22:26:13.022" v="2595" actId="255"/>
        <pc:sldMkLst>
          <pc:docMk/>
          <pc:sldMk cId="3613669250" sldId="824"/>
        </pc:sldMkLst>
        <pc:spChg chg="add mod">
          <ac:chgData name="Gordana Krkic" userId="5db07dea-4c13-47ea-915d-9277d9301dbf" providerId="ADAL" clId="{492AEEDA-4F62-4A25-A0A4-8EB5B441A4A8}" dt="2023-02-21T22:23:52.350" v="2575" actId="255"/>
          <ac:spMkLst>
            <pc:docMk/>
            <pc:sldMk cId="3613669250" sldId="824"/>
            <ac:spMk id="7" creationId="{8BA6442B-F2BD-F432-967D-8D17C5E400E3}"/>
          </ac:spMkLst>
        </pc:spChg>
        <pc:spChg chg="add mod">
          <ac:chgData name="Gordana Krkic" userId="5db07dea-4c13-47ea-915d-9277d9301dbf" providerId="ADAL" clId="{492AEEDA-4F62-4A25-A0A4-8EB5B441A4A8}" dt="2023-02-21T22:23:15.407" v="2564" actId="26606"/>
          <ac:spMkLst>
            <pc:docMk/>
            <pc:sldMk cId="3613669250" sldId="824"/>
            <ac:spMk id="9" creationId="{11287CDB-9EDB-8D78-DBD6-152FF1D45B3C}"/>
          </ac:spMkLst>
        </pc:spChg>
        <pc:graphicFrameChg chg="add mod modGraphic">
          <ac:chgData name="Gordana Krkic" userId="5db07dea-4c13-47ea-915d-9277d9301dbf" providerId="ADAL" clId="{492AEEDA-4F62-4A25-A0A4-8EB5B441A4A8}" dt="2023-02-21T22:26:13.022" v="2595" actId="255"/>
          <ac:graphicFrameMkLst>
            <pc:docMk/>
            <pc:sldMk cId="3613669250" sldId="824"/>
            <ac:graphicFrameMk id="2" creationId="{2D5C5C21-A829-A0BE-EF47-A0C36B495968}"/>
          </ac:graphicFrameMkLst>
        </pc:graphicFrameChg>
      </pc:sldChg>
      <pc:sldChg chg="add del">
        <pc:chgData name="Gordana Krkic" userId="5db07dea-4c13-47ea-915d-9277d9301dbf" providerId="ADAL" clId="{492AEEDA-4F62-4A25-A0A4-8EB5B441A4A8}" dt="2023-02-21T22:16:38.204" v="2511"/>
        <pc:sldMkLst>
          <pc:docMk/>
          <pc:sldMk cId="1534726375" sldId="825"/>
        </pc:sldMkLst>
      </pc:sldChg>
      <pc:sldChg chg="new del">
        <pc:chgData name="Gordana Krkic" userId="5db07dea-4c13-47ea-915d-9277d9301dbf" providerId="ADAL" clId="{492AEEDA-4F62-4A25-A0A4-8EB5B441A4A8}" dt="2023-02-21T01:36:49.859" v="1659" actId="2696"/>
        <pc:sldMkLst>
          <pc:docMk/>
          <pc:sldMk cId="1649828329" sldId="825"/>
        </pc:sldMkLst>
      </pc:sldChg>
      <pc:sldChg chg="addSp delSp modSp add del mod ord modClrScheme chgLayout">
        <pc:chgData name="Gordana Krkic" userId="5db07dea-4c13-47ea-915d-9277d9301dbf" providerId="ADAL" clId="{492AEEDA-4F62-4A25-A0A4-8EB5B441A4A8}" dt="2023-02-21T01:39:37.147" v="1671" actId="2696"/>
        <pc:sldMkLst>
          <pc:docMk/>
          <pc:sldMk cId="247984182" sldId="826"/>
        </pc:sldMkLst>
        <pc:spChg chg="mod ord">
          <ac:chgData name="Gordana Krkic" userId="5db07dea-4c13-47ea-915d-9277d9301dbf" providerId="ADAL" clId="{492AEEDA-4F62-4A25-A0A4-8EB5B441A4A8}" dt="2023-02-21T01:39:17.849" v="1669" actId="700"/>
          <ac:spMkLst>
            <pc:docMk/>
            <pc:sldMk cId="247984182" sldId="826"/>
            <ac:spMk id="2" creationId="{A5989128-8CA9-3F37-9BDE-6676A1E5DF0A}"/>
          </ac:spMkLst>
        </pc:spChg>
        <pc:spChg chg="add del mod">
          <ac:chgData name="Gordana Krkic" userId="5db07dea-4c13-47ea-915d-9277d9301dbf" providerId="ADAL" clId="{492AEEDA-4F62-4A25-A0A4-8EB5B441A4A8}" dt="2023-02-21T01:39:07.918" v="1668"/>
          <ac:spMkLst>
            <pc:docMk/>
            <pc:sldMk cId="247984182" sldId="826"/>
            <ac:spMk id="3" creationId="{5BF7F882-72EE-858A-695A-C77584863515}"/>
          </ac:spMkLst>
        </pc:spChg>
        <pc:spChg chg="add del mod">
          <ac:chgData name="Gordana Krkic" userId="5db07dea-4c13-47ea-915d-9277d9301dbf" providerId="ADAL" clId="{492AEEDA-4F62-4A25-A0A4-8EB5B441A4A8}" dt="2023-02-21T01:39:07.918" v="1668"/>
          <ac:spMkLst>
            <pc:docMk/>
            <pc:sldMk cId="247984182" sldId="826"/>
            <ac:spMk id="4" creationId="{21377506-AEA7-D0A0-F1A3-9F9A7BDDD2C9}"/>
          </ac:spMkLst>
        </pc:spChg>
        <pc:spChg chg="add del mod">
          <ac:chgData name="Gordana Krkic" userId="5db07dea-4c13-47ea-915d-9277d9301dbf" providerId="ADAL" clId="{492AEEDA-4F62-4A25-A0A4-8EB5B441A4A8}" dt="2023-02-21T01:39:07.918" v="1668"/>
          <ac:spMkLst>
            <pc:docMk/>
            <pc:sldMk cId="247984182" sldId="826"/>
            <ac:spMk id="6" creationId="{C328E7AC-E19A-5312-F37D-19E05B86C9EC}"/>
          </ac:spMkLst>
        </pc:spChg>
        <pc:spChg chg="add mod ord">
          <ac:chgData name="Gordana Krkic" userId="5db07dea-4c13-47ea-915d-9277d9301dbf" providerId="ADAL" clId="{492AEEDA-4F62-4A25-A0A4-8EB5B441A4A8}" dt="2023-02-21T01:39:17.849" v="1669" actId="700"/>
          <ac:spMkLst>
            <pc:docMk/>
            <pc:sldMk cId="247984182" sldId="826"/>
            <ac:spMk id="7" creationId="{D97742C3-80AE-3DF8-F94A-77A99D44AA8A}"/>
          </ac:spMkLst>
        </pc:spChg>
        <pc:spChg chg="add mod ord">
          <ac:chgData name="Gordana Krkic" userId="5db07dea-4c13-47ea-915d-9277d9301dbf" providerId="ADAL" clId="{492AEEDA-4F62-4A25-A0A4-8EB5B441A4A8}" dt="2023-02-21T01:39:17.849" v="1669" actId="700"/>
          <ac:spMkLst>
            <pc:docMk/>
            <pc:sldMk cId="247984182" sldId="826"/>
            <ac:spMk id="8" creationId="{5F956DB3-C0C7-ED8C-5377-B0EFF7DE9DBC}"/>
          </ac:spMkLst>
        </pc:spChg>
        <pc:spChg chg="add mod ord">
          <ac:chgData name="Gordana Krkic" userId="5db07dea-4c13-47ea-915d-9277d9301dbf" providerId="ADAL" clId="{492AEEDA-4F62-4A25-A0A4-8EB5B441A4A8}" dt="2023-02-21T01:39:17.849" v="1669" actId="700"/>
          <ac:spMkLst>
            <pc:docMk/>
            <pc:sldMk cId="247984182" sldId="826"/>
            <ac:spMk id="9" creationId="{BE897AC6-9D74-26FA-7E2D-2E2D2E0C1005}"/>
          </ac:spMkLst>
        </pc:spChg>
        <pc:spChg chg="add del mod ord">
          <ac:chgData name="Gordana Krkic" userId="5db07dea-4c13-47ea-915d-9277d9301dbf" providerId="ADAL" clId="{492AEEDA-4F62-4A25-A0A4-8EB5B441A4A8}" dt="2023-02-21T01:39:17.849" v="1669" actId="700"/>
          <ac:spMkLst>
            <pc:docMk/>
            <pc:sldMk cId="247984182" sldId="826"/>
            <ac:spMk id="10" creationId="{00DB9C0F-6CCD-A63E-BD6D-355C3358AFDF}"/>
          </ac:spMkLst>
        </pc:spChg>
        <pc:spChg chg="add mod ord">
          <ac:chgData name="Gordana Krkic" userId="5db07dea-4c13-47ea-915d-9277d9301dbf" providerId="ADAL" clId="{492AEEDA-4F62-4A25-A0A4-8EB5B441A4A8}" dt="2023-02-21T01:39:17.849" v="1669" actId="700"/>
          <ac:spMkLst>
            <pc:docMk/>
            <pc:sldMk cId="247984182" sldId="826"/>
            <ac:spMk id="11" creationId="{F33526DB-DC67-8B62-C51A-788616F776C6}"/>
          </ac:spMkLst>
        </pc:spChg>
        <pc:spChg chg="add mod ord">
          <ac:chgData name="Gordana Krkic" userId="5db07dea-4c13-47ea-915d-9277d9301dbf" providerId="ADAL" clId="{492AEEDA-4F62-4A25-A0A4-8EB5B441A4A8}" dt="2023-02-21T01:39:17.849" v="1669" actId="700"/>
          <ac:spMkLst>
            <pc:docMk/>
            <pc:sldMk cId="247984182" sldId="826"/>
            <ac:spMk id="12" creationId="{8773B53D-D5AA-7EC1-EF93-4544EE3ECBEB}"/>
          </ac:spMkLst>
        </pc:spChg>
        <pc:spChg chg="add mod ord">
          <ac:chgData name="Gordana Krkic" userId="5db07dea-4c13-47ea-915d-9277d9301dbf" providerId="ADAL" clId="{492AEEDA-4F62-4A25-A0A4-8EB5B441A4A8}" dt="2023-02-21T01:39:17.849" v="1669" actId="700"/>
          <ac:spMkLst>
            <pc:docMk/>
            <pc:sldMk cId="247984182" sldId="826"/>
            <ac:spMk id="13" creationId="{EF8C3DC5-A9D1-BD40-239C-68DD3B120A57}"/>
          </ac:spMkLst>
        </pc:spChg>
        <pc:graphicFrameChg chg="del mod ord modGraphic">
          <ac:chgData name="Gordana Krkic" userId="5db07dea-4c13-47ea-915d-9277d9301dbf" providerId="ADAL" clId="{492AEEDA-4F62-4A25-A0A4-8EB5B441A4A8}" dt="2023-02-21T01:39:25.787" v="1670" actId="21"/>
          <ac:graphicFrameMkLst>
            <pc:docMk/>
            <pc:sldMk cId="247984182" sldId="826"/>
            <ac:graphicFrameMk id="5" creationId="{EA5E39E4-08C7-DFE0-B44A-02E55256A6F6}"/>
          </ac:graphicFrameMkLst>
        </pc:graphicFrameChg>
      </pc:sldChg>
      <pc:sldChg chg="new del">
        <pc:chgData name="Gordana Krkic" userId="5db07dea-4c13-47ea-915d-9277d9301dbf" providerId="ADAL" clId="{492AEEDA-4F62-4A25-A0A4-8EB5B441A4A8}" dt="2023-02-21T01:39:38.729" v="1672" actId="2696"/>
        <pc:sldMkLst>
          <pc:docMk/>
          <pc:sldMk cId="916890950" sldId="827"/>
        </pc:sldMkLst>
      </pc:sldChg>
      <pc:sldMasterChg chg="del delSldLayout">
        <pc:chgData name="Gordana Krkic" userId="5db07dea-4c13-47ea-915d-9277d9301dbf" providerId="ADAL" clId="{492AEEDA-4F62-4A25-A0A4-8EB5B441A4A8}" dt="2023-02-21T22:32:56.987" v="2704" actId="2696"/>
        <pc:sldMasterMkLst>
          <pc:docMk/>
          <pc:sldMasterMk cId="4148330129" sldId="2147483672"/>
        </pc:sldMasterMkLst>
        <pc:sldLayoutChg chg="del">
          <pc:chgData name="Gordana Krkic" userId="5db07dea-4c13-47ea-915d-9277d9301dbf" providerId="ADAL" clId="{492AEEDA-4F62-4A25-A0A4-8EB5B441A4A8}" dt="2023-02-21T22:32:56.987" v="2704" actId="2696"/>
          <pc:sldLayoutMkLst>
            <pc:docMk/>
            <pc:sldMasterMk cId="4148330129" sldId="2147483672"/>
            <pc:sldLayoutMk cId="1316696107" sldId="2147483673"/>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2914083080" sldId="2147483674"/>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3620925271" sldId="2147483675"/>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1121031786" sldId="2147483676"/>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1069782486" sldId="2147483677"/>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391903991" sldId="2147483678"/>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212978732" sldId="2147483679"/>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315647592" sldId="2147483680"/>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3055938609" sldId="2147483681"/>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1731013019" sldId="2147483682"/>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3953009145" sldId="2147483683"/>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1388925197" sldId="2147483684"/>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3200127646" sldId="2147483685"/>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2360053373" sldId="2147483686"/>
          </pc:sldLayoutMkLst>
        </pc:sldLayoutChg>
        <pc:sldLayoutChg chg="del">
          <pc:chgData name="Gordana Krkic" userId="5db07dea-4c13-47ea-915d-9277d9301dbf" providerId="ADAL" clId="{492AEEDA-4F62-4A25-A0A4-8EB5B441A4A8}" dt="2023-02-21T22:32:56.987" v="2704" actId="2696"/>
          <pc:sldLayoutMkLst>
            <pc:docMk/>
            <pc:sldMasterMk cId="4148330129" sldId="2147483672"/>
            <pc:sldLayoutMk cId="2674321038" sldId="2147483687"/>
          </pc:sldLayoutMkLst>
        </pc:sldLayoutChg>
      </pc:sldMasterChg>
    </pc:docChg>
  </pc:docChgLst>
  <pc:docChgLst>
    <pc:chgData name="Gordana Krkic" userId="5db07dea-4c13-47ea-915d-9277d9301dbf" providerId="ADAL" clId="{91EC4C6E-2FC5-4743-B8CC-E009B81BBE29}"/>
    <pc:docChg chg="addSld delSld modSld">
      <pc:chgData name="Gordana Krkic" userId="5db07dea-4c13-47ea-915d-9277d9301dbf" providerId="ADAL" clId="{91EC4C6E-2FC5-4743-B8CC-E009B81BBE29}" dt="2023-03-10T20:08:35.172" v="8" actId="14100"/>
      <pc:docMkLst>
        <pc:docMk/>
      </pc:docMkLst>
      <pc:sldChg chg="modSp mod">
        <pc:chgData name="Gordana Krkic" userId="5db07dea-4c13-47ea-915d-9277d9301dbf" providerId="ADAL" clId="{91EC4C6E-2FC5-4743-B8CC-E009B81BBE29}" dt="2023-03-10T20:08:35.172" v="8" actId="14100"/>
        <pc:sldMkLst>
          <pc:docMk/>
          <pc:sldMk cId="749823914" sldId="258"/>
        </pc:sldMkLst>
        <pc:spChg chg="mod">
          <ac:chgData name="Gordana Krkic" userId="5db07dea-4c13-47ea-915d-9277d9301dbf" providerId="ADAL" clId="{91EC4C6E-2FC5-4743-B8CC-E009B81BBE29}" dt="2023-03-10T20:08:35.172" v="8" actId="14100"/>
          <ac:spMkLst>
            <pc:docMk/>
            <pc:sldMk cId="749823914" sldId="258"/>
            <ac:spMk id="2" creationId="{EBD9DE7D-2486-42BE-993A-1476268E93B5}"/>
          </ac:spMkLst>
        </pc:spChg>
        <pc:spChg chg="mod">
          <ac:chgData name="Gordana Krkic" userId="5db07dea-4c13-47ea-915d-9277d9301dbf" providerId="ADAL" clId="{91EC4C6E-2FC5-4743-B8CC-E009B81BBE29}" dt="2023-03-10T20:08:01.312" v="5" actId="1076"/>
          <ac:spMkLst>
            <pc:docMk/>
            <pc:sldMk cId="749823914" sldId="258"/>
            <ac:spMk id="9" creationId="{94759E2D-FE95-EE94-2A44-35C35CD25FC8}"/>
          </ac:spMkLst>
        </pc:spChg>
      </pc:sldChg>
      <pc:sldChg chg="del">
        <pc:chgData name="Gordana Krkic" userId="5db07dea-4c13-47ea-915d-9277d9301dbf" providerId="ADAL" clId="{91EC4C6E-2FC5-4743-B8CC-E009B81BBE29}" dt="2023-03-10T20:02:46.404" v="3" actId="47"/>
        <pc:sldMkLst>
          <pc:docMk/>
          <pc:sldMk cId="138134029" sldId="263"/>
        </pc:sldMkLst>
      </pc:sldChg>
      <pc:sldChg chg="new del">
        <pc:chgData name="Gordana Krkic" userId="5db07dea-4c13-47ea-915d-9277d9301dbf" providerId="ADAL" clId="{91EC4C6E-2FC5-4743-B8CC-E009B81BBE29}" dt="2023-03-10T20:02:25.195" v="2" actId="2696"/>
        <pc:sldMkLst>
          <pc:docMk/>
          <pc:sldMk cId="2034582054" sldId="825"/>
        </pc:sldMkLst>
      </pc:sldChg>
      <pc:sldChg chg="add">
        <pc:chgData name="Gordana Krkic" userId="5db07dea-4c13-47ea-915d-9277d9301dbf" providerId="ADAL" clId="{91EC4C6E-2FC5-4743-B8CC-E009B81BBE29}" dt="2023-03-10T20:02:12.223" v="1"/>
        <pc:sldMkLst>
          <pc:docMk/>
          <pc:sldMk cId="1750928285" sldId="826"/>
        </pc:sldMkLst>
      </pc:sldChg>
    </pc:docChg>
  </pc:docChgLst>
  <pc:docChgLst>
    <pc:chgData name="Guest User" userId="S::urn:spo:anon#b78ef6ee6da524d718cb1f0c51318d387f1d5a66c11fba4576a6036160825154::" providerId="AD" clId="Web-{CC659EDF-D6CB-42F9-9B9E-C3E779576321}"/>
    <pc:docChg chg="modSld">
      <pc:chgData name="Guest User" userId="S::urn:spo:anon#b78ef6ee6da524d718cb1f0c51318d387f1d5a66c11fba4576a6036160825154::" providerId="AD" clId="Web-{CC659EDF-D6CB-42F9-9B9E-C3E779576321}" dt="2023-02-21T15:47:27.368" v="25" actId="20577"/>
      <pc:docMkLst>
        <pc:docMk/>
      </pc:docMkLst>
      <pc:sldChg chg="addSp modSp">
        <pc:chgData name="Guest User" userId="S::urn:spo:anon#b78ef6ee6da524d718cb1f0c51318d387f1d5a66c11fba4576a6036160825154::" providerId="AD" clId="Web-{CC659EDF-D6CB-42F9-9B9E-C3E779576321}" dt="2023-02-21T15:47:27.368" v="25" actId="20577"/>
        <pc:sldMkLst>
          <pc:docMk/>
          <pc:sldMk cId="3388859192" sldId="821"/>
        </pc:sldMkLst>
        <pc:spChg chg="add mod">
          <ac:chgData name="Guest User" userId="S::urn:spo:anon#b78ef6ee6da524d718cb1f0c51318d387f1d5a66c11fba4576a6036160825154::" providerId="AD" clId="Web-{CC659EDF-D6CB-42F9-9B9E-C3E779576321}" dt="2023-02-21T15:47:27.368" v="25" actId="20577"/>
          <ac:spMkLst>
            <pc:docMk/>
            <pc:sldMk cId="3388859192" sldId="821"/>
            <ac:spMk id="5" creationId="{AA70B962-B593-517A-BFA7-5AC4DE2328D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aafp.org/advocacy.html" TargetMode="External"/><Relationship Id="rId2" Type="http://schemas.openxmlformats.org/officeDocument/2006/relationships/hyperlink" Target="https://www.iafp.com/strategic-plan" TargetMode="External"/><Relationship Id="rId1" Type="http://schemas.openxmlformats.org/officeDocument/2006/relationships/hyperlink" Target="https://www.ilcapitolgroup.com/Home/Clients/IAFP/Tracking"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aafp.org/advocacy.html" TargetMode="External"/><Relationship Id="rId2" Type="http://schemas.openxmlformats.org/officeDocument/2006/relationships/hyperlink" Target="https://www.iafp.com/strategic-plan" TargetMode="External"/><Relationship Id="rId1" Type="http://schemas.openxmlformats.org/officeDocument/2006/relationships/hyperlink" Target="https://www.ilcapitolgroup.com/Home/Clients/IAFP/Tracking"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4921D-F732-48D6-8977-F799AD98E5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1BB76EB-AA18-4AE0-A5E2-80B62C6580F2}">
      <dgm:prSet/>
      <dgm:spPr/>
      <dgm:t>
        <a:bodyPr/>
        <a:lstStyle/>
        <a:p>
          <a:r>
            <a:rPr lang="en-US"/>
            <a:t>Gordana Krkic, CAE – </a:t>
          </a:r>
        </a:p>
        <a:p>
          <a:r>
            <a:rPr lang="en-US"/>
            <a:t>CEO and Chief Advocacy Officer</a:t>
          </a:r>
        </a:p>
      </dgm:t>
    </dgm:pt>
    <dgm:pt modelId="{B63ECA7E-AF9C-4B26-AA13-053B842DCC1A}" type="parTrans" cxnId="{4B861B48-74A8-40A4-BF87-1BA59A4DB132}">
      <dgm:prSet/>
      <dgm:spPr/>
      <dgm:t>
        <a:bodyPr/>
        <a:lstStyle/>
        <a:p>
          <a:endParaRPr lang="en-US"/>
        </a:p>
      </dgm:t>
    </dgm:pt>
    <dgm:pt modelId="{CEF0613A-0468-4FB5-A8C1-16720E66B22E}" type="sibTrans" cxnId="{4B861B48-74A8-40A4-BF87-1BA59A4DB132}">
      <dgm:prSet/>
      <dgm:spPr/>
      <dgm:t>
        <a:bodyPr/>
        <a:lstStyle/>
        <a:p>
          <a:endParaRPr lang="en-US"/>
        </a:p>
      </dgm:t>
    </dgm:pt>
    <dgm:pt modelId="{C1DE53D3-EB2E-4071-A89E-B41AF76E81EE}">
      <dgm:prSet/>
      <dgm:spPr/>
      <dgm:t>
        <a:bodyPr/>
        <a:lstStyle/>
        <a:p>
          <a:r>
            <a:rPr lang="en-US"/>
            <a:t>Illinois Capitol Group – Contracted Lobbyist – </a:t>
          </a:r>
        </a:p>
        <a:p>
          <a:r>
            <a:rPr lang="en-US"/>
            <a:t>Brian Wojcicki, JD</a:t>
          </a:r>
        </a:p>
      </dgm:t>
    </dgm:pt>
    <dgm:pt modelId="{128DC80E-464A-4C56-B81C-30B4E215994A}" type="parTrans" cxnId="{2CFFEC23-7C9C-4C3B-AAD3-359D9A3A3F26}">
      <dgm:prSet/>
      <dgm:spPr/>
      <dgm:t>
        <a:bodyPr/>
        <a:lstStyle/>
        <a:p>
          <a:endParaRPr lang="en-US"/>
        </a:p>
      </dgm:t>
    </dgm:pt>
    <dgm:pt modelId="{B03AE80C-39EB-47F8-91EE-44D34E18D74D}" type="sibTrans" cxnId="{2CFFEC23-7C9C-4C3B-AAD3-359D9A3A3F26}">
      <dgm:prSet/>
      <dgm:spPr/>
      <dgm:t>
        <a:bodyPr/>
        <a:lstStyle/>
        <a:p>
          <a:endParaRPr lang="en-US"/>
        </a:p>
      </dgm:t>
    </dgm:pt>
    <dgm:pt modelId="{132B9B89-9196-42A1-AFD7-FEEEF0466DB6}">
      <dgm:prSet/>
      <dgm:spPr/>
      <dgm:t>
        <a:bodyPr/>
        <a:lstStyle/>
        <a:p>
          <a:r>
            <a:rPr lang="en-US"/>
            <a:t>IAFP Government Relations Committee – </a:t>
          </a:r>
        </a:p>
        <a:p>
          <a:r>
            <a:rPr lang="en-US"/>
            <a:t>Asim Jaffer, MD, Chair</a:t>
          </a:r>
        </a:p>
      </dgm:t>
    </dgm:pt>
    <dgm:pt modelId="{FEEFF714-F43F-4C58-8C98-81B274A60361}" type="parTrans" cxnId="{813CAA77-DD19-4ED6-8BE2-AE819E1B0908}">
      <dgm:prSet/>
      <dgm:spPr/>
      <dgm:t>
        <a:bodyPr/>
        <a:lstStyle/>
        <a:p>
          <a:endParaRPr lang="en-US"/>
        </a:p>
      </dgm:t>
    </dgm:pt>
    <dgm:pt modelId="{E9AEC1C3-C525-456E-806E-79D1CBDE4916}" type="sibTrans" cxnId="{813CAA77-DD19-4ED6-8BE2-AE819E1B0908}">
      <dgm:prSet/>
      <dgm:spPr/>
      <dgm:t>
        <a:bodyPr/>
        <a:lstStyle/>
        <a:p>
          <a:endParaRPr lang="en-US"/>
        </a:p>
      </dgm:t>
    </dgm:pt>
    <dgm:pt modelId="{D90D96F9-6BE9-4DE7-B7A3-26B9F05E5091}">
      <dgm:prSet/>
      <dgm:spPr/>
      <dgm:t>
        <a:bodyPr/>
        <a:lstStyle/>
        <a:p>
          <a:r>
            <a:rPr lang="en-US"/>
            <a:t>IAFP Legislative Action Team – </a:t>
          </a:r>
        </a:p>
        <a:p>
          <a:r>
            <a:rPr lang="en-US"/>
            <a:t>Chair, President, President-Elect, and GR </a:t>
          </a:r>
          <a:r>
            <a:rPr lang="en-US" err="1"/>
            <a:t>Cte</a:t>
          </a:r>
          <a:r>
            <a:rPr lang="en-US"/>
            <a:t> Chair </a:t>
          </a:r>
        </a:p>
      </dgm:t>
    </dgm:pt>
    <dgm:pt modelId="{43C12F37-E174-47B6-A3BD-B6F7A67C07D8}" type="parTrans" cxnId="{3B992AB5-C9A7-4C2B-990D-D74A929FFE0D}">
      <dgm:prSet/>
      <dgm:spPr/>
      <dgm:t>
        <a:bodyPr/>
        <a:lstStyle/>
        <a:p>
          <a:endParaRPr lang="en-US"/>
        </a:p>
      </dgm:t>
    </dgm:pt>
    <dgm:pt modelId="{572ECBD5-57B6-4ACC-A4FE-8463E7BAC516}" type="sibTrans" cxnId="{3B992AB5-C9A7-4C2B-990D-D74A929FFE0D}">
      <dgm:prSet/>
      <dgm:spPr/>
      <dgm:t>
        <a:bodyPr/>
        <a:lstStyle/>
        <a:p>
          <a:endParaRPr lang="en-US"/>
        </a:p>
      </dgm:t>
    </dgm:pt>
    <dgm:pt modelId="{039D474C-807A-4471-AA19-DDF0810250D2}">
      <dgm:prSet/>
      <dgm:spPr/>
      <dgm:t>
        <a:bodyPr/>
        <a:lstStyle/>
        <a:p>
          <a:r>
            <a:rPr lang="en-US"/>
            <a:t>Ongoing contact with AAFP as needed!</a:t>
          </a:r>
        </a:p>
      </dgm:t>
    </dgm:pt>
    <dgm:pt modelId="{2D021722-820D-4EA0-8411-879B0C7D5388}" type="parTrans" cxnId="{CAF23E60-4740-4B3A-A218-626E10EFDEBF}">
      <dgm:prSet/>
      <dgm:spPr/>
      <dgm:t>
        <a:bodyPr/>
        <a:lstStyle/>
        <a:p>
          <a:endParaRPr lang="en-US"/>
        </a:p>
      </dgm:t>
    </dgm:pt>
    <dgm:pt modelId="{2D891013-64F5-4BCF-AD0F-C28B91EBD2F9}" type="sibTrans" cxnId="{CAF23E60-4740-4B3A-A218-626E10EFDEBF}">
      <dgm:prSet/>
      <dgm:spPr/>
      <dgm:t>
        <a:bodyPr/>
        <a:lstStyle/>
        <a:p>
          <a:endParaRPr lang="en-US"/>
        </a:p>
      </dgm:t>
    </dgm:pt>
    <dgm:pt modelId="{34817673-6A7D-406E-8E54-05B09037BCBF}" type="pres">
      <dgm:prSet presAssocID="{C2E4921D-F732-48D6-8977-F799AD98E592}" presName="vert0" presStyleCnt="0">
        <dgm:presLayoutVars>
          <dgm:dir/>
          <dgm:animOne val="branch"/>
          <dgm:animLvl val="lvl"/>
        </dgm:presLayoutVars>
      </dgm:prSet>
      <dgm:spPr/>
    </dgm:pt>
    <dgm:pt modelId="{FAD3E217-5A4D-4242-B209-8A994C3D0002}" type="pres">
      <dgm:prSet presAssocID="{C1BB76EB-AA18-4AE0-A5E2-80B62C6580F2}" presName="thickLine" presStyleLbl="alignNode1" presStyleIdx="0" presStyleCnt="5"/>
      <dgm:spPr/>
    </dgm:pt>
    <dgm:pt modelId="{4BF7A2B4-B731-4E4D-9022-1DA5B04BCA84}" type="pres">
      <dgm:prSet presAssocID="{C1BB76EB-AA18-4AE0-A5E2-80B62C6580F2}" presName="horz1" presStyleCnt="0"/>
      <dgm:spPr/>
    </dgm:pt>
    <dgm:pt modelId="{9253F98C-2749-4A2F-A0CB-C1A8B467495D}" type="pres">
      <dgm:prSet presAssocID="{C1BB76EB-AA18-4AE0-A5E2-80B62C6580F2}" presName="tx1" presStyleLbl="revTx" presStyleIdx="0" presStyleCnt="5"/>
      <dgm:spPr/>
    </dgm:pt>
    <dgm:pt modelId="{FCC0FFE0-6CFA-4B71-BFFC-9BF9A173024B}" type="pres">
      <dgm:prSet presAssocID="{C1BB76EB-AA18-4AE0-A5E2-80B62C6580F2}" presName="vert1" presStyleCnt="0"/>
      <dgm:spPr/>
    </dgm:pt>
    <dgm:pt modelId="{4903E3C6-3362-4824-B5D6-ED69059E9C7E}" type="pres">
      <dgm:prSet presAssocID="{C1DE53D3-EB2E-4071-A89E-B41AF76E81EE}" presName="thickLine" presStyleLbl="alignNode1" presStyleIdx="1" presStyleCnt="5"/>
      <dgm:spPr/>
    </dgm:pt>
    <dgm:pt modelId="{32F84E30-64F4-4F49-9A94-243D48AB4024}" type="pres">
      <dgm:prSet presAssocID="{C1DE53D3-EB2E-4071-A89E-B41AF76E81EE}" presName="horz1" presStyleCnt="0"/>
      <dgm:spPr/>
    </dgm:pt>
    <dgm:pt modelId="{017EAE08-5B01-48F8-9AC8-D4249A0D5528}" type="pres">
      <dgm:prSet presAssocID="{C1DE53D3-EB2E-4071-A89E-B41AF76E81EE}" presName="tx1" presStyleLbl="revTx" presStyleIdx="1" presStyleCnt="5"/>
      <dgm:spPr/>
    </dgm:pt>
    <dgm:pt modelId="{F17299F4-E69E-4812-A0C7-4C305DF8CB39}" type="pres">
      <dgm:prSet presAssocID="{C1DE53D3-EB2E-4071-A89E-B41AF76E81EE}" presName="vert1" presStyleCnt="0"/>
      <dgm:spPr/>
    </dgm:pt>
    <dgm:pt modelId="{D90FE14C-C027-4691-ACE7-D1CF8B2AD8E4}" type="pres">
      <dgm:prSet presAssocID="{132B9B89-9196-42A1-AFD7-FEEEF0466DB6}" presName="thickLine" presStyleLbl="alignNode1" presStyleIdx="2" presStyleCnt="5"/>
      <dgm:spPr/>
    </dgm:pt>
    <dgm:pt modelId="{60222145-5B7B-4791-AF43-9CB7A750B99B}" type="pres">
      <dgm:prSet presAssocID="{132B9B89-9196-42A1-AFD7-FEEEF0466DB6}" presName="horz1" presStyleCnt="0"/>
      <dgm:spPr/>
    </dgm:pt>
    <dgm:pt modelId="{23FB9F1F-8521-4C16-98D2-323B3AB635BE}" type="pres">
      <dgm:prSet presAssocID="{132B9B89-9196-42A1-AFD7-FEEEF0466DB6}" presName="tx1" presStyleLbl="revTx" presStyleIdx="2" presStyleCnt="5"/>
      <dgm:spPr/>
    </dgm:pt>
    <dgm:pt modelId="{4F3DCC4C-D915-43D0-B3B3-E3FCBC4A5D06}" type="pres">
      <dgm:prSet presAssocID="{132B9B89-9196-42A1-AFD7-FEEEF0466DB6}" presName="vert1" presStyleCnt="0"/>
      <dgm:spPr/>
    </dgm:pt>
    <dgm:pt modelId="{409803EE-60FC-4E40-86F0-B1F4EA6EF00B}" type="pres">
      <dgm:prSet presAssocID="{D90D96F9-6BE9-4DE7-B7A3-26B9F05E5091}" presName="thickLine" presStyleLbl="alignNode1" presStyleIdx="3" presStyleCnt="5"/>
      <dgm:spPr/>
    </dgm:pt>
    <dgm:pt modelId="{18C9D0B0-BF86-4A9D-BE0E-C90FA6400787}" type="pres">
      <dgm:prSet presAssocID="{D90D96F9-6BE9-4DE7-B7A3-26B9F05E5091}" presName="horz1" presStyleCnt="0"/>
      <dgm:spPr/>
    </dgm:pt>
    <dgm:pt modelId="{B4EA6DAC-76EA-4854-925C-A83A3C488E11}" type="pres">
      <dgm:prSet presAssocID="{D90D96F9-6BE9-4DE7-B7A3-26B9F05E5091}" presName="tx1" presStyleLbl="revTx" presStyleIdx="3" presStyleCnt="5"/>
      <dgm:spPr/>
    </dgm:pt>
    <dgm:pt modelId="{50FF21BB-A8C0-4DD1-88DA-3814BD2D7AC5}" type="pres">
      <dgm:prSet presAssocID="{D90D96F9-6BE9-4DE7-B7A3-26B9F05E5091}" presName="vert1" presStyleCnt="0"/>
      <dgm:spPr/>
    </dgm:pt>
    <dgm:pt modelId="{789C6943-B4FB-4C73-8F4E-41AC10E45D7F}" type="pres">
      <dgm:prSet presAssocID="{039D474C-807A-4471-AA19-DDF0810250D2}" presName="thickLine" presStyleLbl="alignNode1" presStyleIdx="4" presStyleCnt="5"/>
      <dgm:spPr/>
    </dgm:pt>
    <dgm:pt modelId="{BBFCB509-F57C-482C-9413-3654822DDC4F}" type="pres">
      <dgm:prSet presAssocID="{039D474C-807A-4471-AA19-DDF0810250D2}" presName="horz1" presStyleCnt="0"/>
      <dgm:spPr/>
    </dgm:pt>
    <dgm:pt modelId="{8548E226-0281-4395-A148-673BC9591D77}" type="pres">
      <dgm:prSet presAssocID="{039D474C-807A-4471-AA19-DDF0810250D2}" presName="tx1" presStyleLbl="revTx" presStyleIdx="4" presStyleCnt="5"/>
      <dgm:spPr/>
    </dgm:pt>
    <dgm:pt modelId="{3992D8A8-5E38-44D3-8E39-3B69FDED23B0}" type="pres">
      <dgm:prSet presAssocID="{039D474C-807A-4471-AA19-DDF0810250D2}" presName="vert1" presStyleCnt="0"/>
      <dgm:spPr/>
    </dgm:pt>
  </dgm:ptLst>
  <dgm:cxnLst>
    <dgm:cxn modelId="{4EB3CC0D-F855-4933-8217-02E99DB9C637}" type="presOf" srcId="{C1BB76EB-AA18-4AE0-A5E2-80B62C6580F2}" destId="{9253F98C-2749-4A2F-A0CB-C1A8B467495D}" srcOrd="0" destOrd="0" presId="urn:microsoft.com/office/officeart/2008/layout/LinedList"/>
    <dgm:cxn modelId="{2CFFEC23-7C9C-4C3B-AAD3-359D9A3A3F26}" srcId="{C2E4921D-F732-48D6-8977-F799AD98E592}" destId="{C1DE53D3-EB2E-4071-A89E-B41AF76E81EE}" srcOrd="1" destOrd="0" parTransId="{128DC80E-464A-4C56-B81C-30B4E215994A}" sibTransId="{B03AE80C-39EB-47F8-91EE-44D34E18D74D}"/>
    <dgm:cxn modelId="{B694C239-F04A-492B-808C-602C8E325A1E}" type="presOf" srcId="{C1DE53D3-EB2E-4071-A89E-B41AF76E81EE}" destId="{017EAE08-5B01-48F8-9AC8-D4249A0D5528}" srcOrd="0" destOrd="0" presId="urn:microsoft.com/office/officeart/2008/layout/LinedList"/>
    <dgm:cxn modelId="{CAF23E60-4740-4B3A-A218-626E10EFDEBF}" srcId="{C2E4921D-F732-48D6-8977-F799AD98E592}" destId="{039D474C-807A-4471-AA19-DDF0810250D2}" srcOrd="4" destOrd="0" parTransId="{2D021722-820D-4EA0-8411-879B0C7D5388}" sibTransId="{2D891013-64F5-4BCF-AD0F-C28B91EBD2F9}"/>
    <dgm:cxn modelId="{4B861B48-74A8-40A4-BF87-1BA59A4DB132}" srcId="{C2E4921D-F732-48D6-8977-F799AD98E592}" destId="{C1BB76EB-AA18-4AE0-A5E2-80B62C6580F2}" srcOrd="0" destOrd="0" parTransId="{B63ECA7E-AF9C-4B26-AA13-053B842DCC1A}" sibTransId="{CEF0613A-0468-4FB5-A8C1-16720E66B22E}"/>
    <dgm:cxn modelId="{813CAA77-DD19-4ED6-8BE2-AE819E1B0908}" srcId="{C2E4921D-F732-48D6-8977-F799AD98E592}" destId="{132B9B89-9196-42A1-AFD7-FEEEF0466DB6}" srcOrd="2" destOrd="0" parTransId="{FEEFF714-F43F-4C58-8C98-81B274A60361}" sibTransId="{E9AEC1C3-C525-456E-806E-79D1CBDE4916}"/>
    <dgm:cxn modelId="{8D3FB47D-33C2-442A-BC89-F3C4E17323F3}" type="presOf" srcId="{132B9B89-9196-42A1-AFD7-FEEEF0466DB6}" destId="{23FB9F1F-8521-4C16-98D2-323B3AB635BE}" srcOrd="0" destOrd="0" presId="urn:microsoft.com/office/officeart/2008/layout/LinedList"/>
    <dgm:cxn modelId="{3B992AB5-C9A7-4C2B-990D-D74A929FFE0D}" srcId="{C2E4921D-F732-48D6-8977-F799AD98E592}" destId="{D90D96F9-6BE9-4DE7-B7A3-26B9F05E5091}" srcOrd="3" destOrd="0" parTransId="{43C12F37-E174-47B6-A3BD-B6F7A67C07D8}" sibTransId="{572ECBD5-57B6-4ACC-A4FE-8463E7BAC516}"/>
    <dgm:cxn modelId="{460FEEB9-960A-4310-8650-472C1C2C5E99}" type="presOf" srcId="{039D474C-807A-4471-AA19-DDF0810250D2}" destId="{8548E226-0281-4395-A148-673BC9591D77}" srcOrd="0" destOrd="0" presId="urn:microsoft.com/office/officeart/2008/layout/LinedList"/>
    <dgm:cxn modelId="{A7E5EBD1-B2A8-4901-9783-95644582B792}" type="presOf" srcId="{C2E4921D-F732-48D6-8977-F799AD98E592}" destId="{34817673-6A7D-406E-8E54-05B09037BCBF}" srcOrd="0" destOrd="0" presId="urn:microsoft.com/office/officeart/2008/layout/LinedList"/>
    <dgm:cxn modelId="{E8A9A5F1-BE0D-4F3B-8768-1E44E30AF4CE}" type="presOf" srcId="{D90D96F9-6BE9-4DE7-B7A3-26B9F05E5091}" destId="{B4EA6DAC-76EA-4854-925C-A83A3C488E11}" srcOrd="0" destOrd="0" presId="urn:microsoft.com/office/officeart/2008/layout/LinedList"/>
    <dgm:cxn modelId="{8E11350D-D666-4498-8B6A-12E7CB4CA2E4}" type="presParOf" srcId="{34817673-6A7D-406E-8E54-05B09037BCBF}" destId="{FAD3E217-5A4D-4242-B209-8A994C3D0002}" srcOrd="0" destOrd="0" presId="urn:microsoft.com/office/officeart/2008/layout/LinedList"/>
    <dgm:cxn modelId="{43B06A2D-1453-4F9E-AD16-319F6ECB62E6}" type="presParOf" srcId="{34817673-6A7D-406E-8E54-05B09037BCBF}" destId="{4BF7A2B4-B731-4E4D-9022-1DA5B04BCA84}" srcOrd="1" destOrd="0" presId="urn:microsoft.com/office/officeart/2008/layout/LinedList"/>
    <dgm:cxn modelId="{99CFA6A0-4F1C-4C42-AC66-B84C36940BFF}" type="presParOf" srcId="{4BF7A2B4-B731-4E4D-9022-1DA5B04BCA84}" destId="{9253F98C-2749-4A2F-A0CB-C1A8B467495D}" srcOrd="0" destOrd="0" presId="urn:microsoft.com/office/officeart/2008/layout/LinedList"/>
    <dgm:cxn modelId="{7BD2C713-848C-433D-8EBE-7EBBBB1D20F3}" type="presParOf" srcId="{4BF7A2B4-B731-4E4D-9022-1DA5B04BCA84}" destId="{FCC0FFE0-6CFA-4B71-BFFC-9BF9A173024B}" srcOrd="1" destOrd="0" presId="urn:microsoft.com/office/officeart/2008/layout/LinedList"/>
    <dgm:cxn modelId="{9C41191B-D8B8-473D-9AD7-C33CE5069050}" type="presParOf" srcId="{34817673-6A7D-406E-8E54-05B09037BCBF}" destId="{4903E3C6-3362-4824-B5D6-ED69059E9C7E}" srcOrd="2" destOrd="0" presId="urn:microsoft.com/office/officeart/2008/layout/LinedList"/>
    <dgm:cxn modelId="{643B6EAB-0925-4B4C-9FB4-C78574CA9DD8}" type="presParOf" srcId="{34817673-6A7D-406E-8E54-05B09037BCBF}" destId="{32F84E30-64F4-4F49-9A94-243D48AB4024}" srcOrd="3" destOrd="0" presId="urn:microsoft.com/office/officeart/2008/layout/LinedList"/>
    <dgm:cxn modelId="{EE2BA855-15FA-4ED4-A492-4EB081EF0063}" type="presParOf" srcId="{32F84E30-64F4-4F49-9A94-243D48AB4024}" destId="{017EAE08-5B01-48F8-9AC8-D4249A0D5528}" srcOrd="0" destOrd="0" presId="urn:microsoft.com/office/officeart/2008/layout/LinedList"/>
    <dgm:cxn modelId="{37B995DA-4307-4C22-8990-8FCE920DAAF0}" type="presParOf" srcId="{32F84E30-64F4-4F49-9A94-243D48AB4024}" destId="{F17299F4-E69E-4812-A0C7-4C305DF8CB39}" srcOrd="1" destOrd="0" presId="urn:microsoft.com/office/officeart/2008/layout/LinedList"/>
    <dgm:cxn modelId="{D8F9757B-9725-4EDB-9931-600C86C41E08}" type="presParOf" srcId="{34817673-6A7D-406E-8E54-05B09037BCBF}" destId="{D90FE14C-C027-4691-ACE7-D1CF8B2AD8E4}" srcOrd="4" destOrd="0" presId="urn:microsoft.com/office/officeart/2008/layout/LinedList"/>
    <dgm:cxn modelId="{A4BCAEF8-2C7E-4D04-AD31-96463F64BFBD}" type="presParOf" srcId="{34817673-6A7D-406E-8E54-05B09037BCBF}" destId="{60222145-5B7B-4791-AF43-9CB7A750B99B}" srcOrd="5" destOrd="0" presId="urn:microsoft.com/office/officeart/2008/layout/LinedList"/>
    <dgm:cxn modelId="{293655B6-8520-475C-8DC2-07D354CF8FFF}" type="presParOf" srcId="{60222145-5B7B-4791-AF43-9CB7A750B99B}" destId="{23FB9F1F-8521-4C16-98D2-323B3AB635BE}" srcOrd="0" destOrd="0" presId="urn:microsoft.com/office/officeart/2008/layout/LinedList"/>
    <dgm:cxn modelId="{0D821223-8C9F-43DB-8C3B-3699B9A9FDDF}" type="presParOf" srcId="{60222145-5B7B-4791-AF43-9CB7A750B99B}" destId="{4F3DCC4C-D915-43D0-B3B3-E3FCBC4A5D06}" srcOrd="1" destOrd="0" presId="urn:microsoft.com/office/officeart/2008/layout/LinedList"/>
    <dgm:cxn modelId="{B99047F0-C36E-4ABA-A476-D2E2D7C14E93}" type="presParOf" srcId="{34817673-6A7D-406E-8E54-05B09037BCBF}" destId="{409803EE-60FC-4E40-86F0-B1F4EA6EF00B}" srcOrd="6" destOrd="0" presId="urn:microsoft.com/office/officeart/2008/layout/LinedList"/>
    <dgm:cxn modelId="{2A2C4CD0-8AB6-4063-8988-9351D2F2A161}" type="presParOf" srcId="{34817673-6A7D-406E-8E54-05B09037BCBF}" destId="{18C9D0B0-BF86-4A9D-BE0E-C90FA6400787}" srcOrd="7" destOrd="0" presId="urn:microsoft.com/office/officeart/2008/layout/LinedList"/>
    <dgm:cxn modelId="{0C096A89-22B0-4306-BD70-285FD7B15715}" type="presParOf" srcId="{18C9D0B0-BF86-4A9D-BE0E-C90FA6400787}" destId="{B4EA6DAC-76EA-4854-925C-A83A3C488E11}" srcOrd="0" destOrd="0" presId="urn:microsoft.com/office/officeart/2008/layout/LinedList"/>
    <dgm:cxn modelId="{BA06846B-382A-4D34-A8D6-1A2546E163F1}" type="presParOf" srcId="{18C9D0B0-BF86-4A9D-BE0E-C90FA6400787}" destId="{50FF21BB-A8C0-4DD1-88DA-3814BD2D7AC5}" srcOrd="1" destOrd="0" presId="urn:microsoft.com/office/officeart/2008/layout/LinedList"/>
    <dgm:cxn modelId="{BE7DCB2E-280E-4419-A3B5-1440D489BF9A}" type="presParOf" srcId="{34817673-6A7D-406E-8E54-05B09037BCBF}" destId="{789C6943-B4FB-4C73-8F4E-41AC10E45D7F}" srcOrd="8" destOrd="0" presId="urn:microsoft.com/office/officeart/2008/layout/LinedList"/>
    <dgm:cxn modelId="{9AD67F88-9501-4738-B66F-F5B427E0A963}" type="presParOf" srcId="{34817673-6A7D-406E-8E54-05B09037BCBF}" destId="{BBFCB509-F57C-482C-9413-3654822DDC4F}" srcOrd="9" destOrd="0" presId="urn:microsoft.com/office/officeart/2008/layout/LinedList"/>
    <dgm:cxn modelId="{AFB015C0-6B8A-4A5D-9E34-DDD1AAA01FB4}" type="presParOf" srcId="{BBFCB509-F57C-482C-9413-3654822DDC4F}" destId="{8548E226-0281-4395-A148-673BC9591D77}" srcOrd="0" destOrd="0" presId="urn:microsoft.com/office/officeart/2008/layout/LinedList"/>
    <dgm:cxn modelId="{1F3CDBC2-4F28-4A53-BD20-2D1C84F19D29}" type="presParOf" srcId="{BBFCB509-F57C-482C-9413-3654822DDC4F}" destId="{3992D8A8-5E38-44D3-8E39-3B69FDED23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CF692-4CCE-416E-AB58-D59FAFB67971}"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61FD8CBA-28A2-41C5-AE32-D7AA5430FB91}">
      <dgm:prSet phldrT="[Text]"/>
      <dgm:spPr>
        <a:xfrm>
          <a:off x="175403" y="12256"/>
          <a:ext cx="10897817" cy="1587137"/>
        </a:xfrm>
        <a:prstGeom prst="rightArrow">
          <a:avLst>
            <a:gd name="adj1" fmla="val 50000"/>
            <a:gd name="adj2" fmla="val 50000"/>
          </a:avLst>
        </a:prstGeom>
        <a:solidFill>
          <a:srgbClr val="474C5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mj-lt"/>
              <a:ea typeface="+mn-ea"/>
              <a:cs typeface="+mn-cs"/>
            </a:rPr>
            <a:t>IAFP Government Relations Commitment</a:t>
          </a:r>
        </a:p>
      </dgm:t>
    </dgm:pt>
    <dgm:pt modelId="{216029D9-9F85-43BF-BC12-29E3A69A8E74}" type="parTrans" cxnId="{737022C8-C1F6-4951-BEDB-77BF946FE8DB}">
      <dgm:prSet/>
      <dgm:spPr/>
      <dgm:t>
        <a:bodyPr/>
        <a:lstStyle/>
        <a:p>
          <a:endParaRPr lang="en-US"/>
        </a:p>
      </dgm:t>
    </dgm:pt>
    <dgm:pt modelId="{CC9CF351-3F56-4CB4-94CE-BEA163BEA30F}" type="sibTrans" cxnId="{737022C8-C1F6-4951-BEDB-77BF946FE8DB}">
      <dgm:prSet/>
      <dgm:spPr/>
      <dgm:t>
        <a:bodyPr/>
        <a:lstStyle/>
        <a:p>
          <a:endParaRPr lang="en-US"/>
        </a:p>
      </dgm:t>
    </dgm:pt>
    <dgm:pt modelId="{AF966A94-E815-41B5-94B2-0B325CA35CA6}">
      <dgm:prSet phldrT="[Text]" custT="1"/>
      <dgm:spPr>
        <a:xfrm>
          <a:off x="175403" y="1216586"/>
          <a:ext cx="3356527" cy="3889179"/>
        </a:xfrm>
        <a:prstGeom prst="rect">
          <a:avLst/>
        </a:prstGeom>
        <a:solidFill>
          <a:sysClr val="window" lastClr="FFFFFF">
            <a:hueOff val="0"/>
            <a:satOff val="0"/>
            <a:lumOff val="0"/>
            <a:alphaOff val="0"/>
          </a:sysClr>
        </a:solidFill>
        <a:ln w="12700" cap="flat" cmpd="sng" algn="ctr">
          <a:solidFill>
            <a:srgbClr val="474C55">
              <a:hueOff val="0"/>
              <a:satOff val="0"/>
              <a:lumOff val="0"/>
              <a:alphaOff val="0"/>
            </a:srgbClr>
          </a:solidFill>
          <a:prstDash val="solid"/>
          <a:miter lim="800000"/>
        </a:ln>
        <a:effectLst/>
      </dgm:spPr>
      <dgm:t>
        <a:bodyPr/>
        <a:lstStyle/>
        <a:p>
          <a:pPr algn="l">
            <a:buFont typeface="Arial" panose="020B0604020202020204" pitchFamily="34" charset="0"/>
            <a:buNone/>
          </a:pPr>
          <a:endParaRPr lang="en-US" sz="1800" b="1">
            <a:solidFill>
              <a:sysClr val="windowText" lastClr="000000">
                <a:hueOff val="0"/>
                <a:satOff val="0"/>
                <a:lumOff val="0"/>
                <a:alphaOff val="0"/>
              </a:sysClr>
            </a:solidFill>
            <a:latin typeface="+mn-lt"/>
            <a:ea typeface="+mn-ea"/>
            <a:cs typeface="+mn-cs"/>
          </a:endParaRPr>
        </a:p>
        <a:p>
          <a:pPr algn="l">
            <a:buFont typeface="Wingdings" panose="05000000000000000000" pitchFamily="2" charset="2"/>
            <a:buChar char="q"/>
          </a:pPr>
          <a:r>
            <a:rPr lang="en-US" sz="1800" b="0" i="0"/>
            <a:t>Advocate for family physicians with the challenges they face in practice and with the needs of their patients.</a:t>
          </a:r>
          <a:endParaRPr lang="en-US" sz="1800" b="0">
            <a:solidFill>
              <a:sysClr val="windowText" lastClr="000000">
                <a:hueOff val="0"/>
                <a:satOff val="0"/>
                <a:lumOff val="0"/>
                <a:alphaOff val="0"/>
              </a:sysClr>
            </a:solidFill>
            <a:latin typeface="+mn-lt"/>
            <a:ea typeface="+mn-ea"/>
            <a:cs typeface="+mn-cs"/>
          </a:endParaRPr>
        </a:p>
        <a:p>
          <a:pPr algn="l">
            <a:buFont typeface="Wingdings" panose="05000000000000000000" pitchFamily="2" charset="2"/>
            <a:buChar char="q"/>
          </a:pPr>
          <a:r>
            <a:rPr lang="en-US" sz="1800" b="0">
              <a:solidFill>
                <a:sysClr val="windowText" lastClr="000000">
                  <a:hueOff val="0"/>
                  <a:satOff val="0"/>
                  <a:lumOff val="0"/>
                  <a:alphaOff val="0"/>
                </a:sysClr>
              </a:solidFill>
              <a:latin typeface="+mn-lt"/>
              <a:ea typeface="+mn-ea"/>
              <a:cs typeface="+mn-cs"/>
            </a:rPr>
            <a:t>Track and review legislation;</a:t>
          </a:r>
        </a:p>
        <a:p>
          <a:pPr algn="l">
            <a:buFont typeface="Wingdings" panose="05000000000000000000" pitchFamily="2" charset="2"/>
            <a:buChar char="q"/>
          </a:pPr>
          <a:r>
            <a:rPr lang="en-US" sz="1800" b="0">
              <a:solidFill>
                <a:sysClr val="windowText" lastClr="000000">
                  <a:hueOff val="0"/>
                  <a:satOff val="0"/>
                  <a:lumOff val="0"/>
                  <a:alphaOff val="0"/>
                </a:sysClr>
              </a:solidFill>
              <a:latin typeface="+mn-lt"/>
              <a:ea typeface="+mn-ea"/>
              <a:cs typeface="+mn-cs"/>
            </a:rPr>
            <a:t>Join coalitions and sign onto fact sheets in support (or opposition) to legislation;</a:t>
          </a:r>
        </a:p>
        <a:p>
          <a:pPr algn="l">
            <a:buFont typeface="Arial" panose="020B0604020202020204" pitchFamily="34" charset="0"/>
            <a:buNone/>
          </a:pPr>
          <a:r>
            <a:rPr lang="en-US" sz="1800" b="0">
              <a:solidFill>
                <a:sysClr val="windowText" lastClr="000000">
                  <a:hueOff val="0"/>
                  <a:satOff val="0"/>
                  <a:lumOff val="0"/>
                  <a:alphaOff val="0"/>
                </a:sysClr>
              </a:solidFill>
              <a:latin typeface="+mn-lt"/>
              <a:ea typeface="+mn-ea"/>
              <a:cs typeface="+mn-cs"/>
            </a:rPr>
            <a:t>Participate in committee hearings through witness slips, written, or oral testimony;</a:t>
          </a:r>
        </a:p>
        <a:p>
          <a:pPr algn="l">
            <a:buFont typeface="Arial" panose="020B0604020202020204" pitchFamily="34" charset="0"/>
            <a:buNone/>
          </a:pPr>
          <a:endParaRPr lang="en-US" sz="1100">
            <a:solidFill>
              <a:sysClr val="windowText" lastClr="000000">
                <a:hueOff val="0"/>
                <a:satOff val="0"/>
                <a:lumOff val="0"/>
                <a:alphaOff val="0"/>
              </a:sysClr>
            </a:solidFill>
            <a:latin typeface="Arial"/>
            <a:ea typeface="+mn-ea"/>
            <a:cs typeface="+mn-cs"/>
          </a:endParaRPr>
        </a:p>
        <a:p>
          <a:pPr algn="l">
            <a:buFont typeface="Arial" panose="020B0604020202020204" pitchFamily="34" charset="0"/>
            <a:buNone/>
          </a:pPr>
          <a:endParaRPr lang="en-US" sz="1100">
            <a:solidFill>
              <a:sysClr val="windowText" lastClr="000000">
                <a:hueOff val="0"/>
                <a:satOff val="0"/>
                <a:lumOff val="0"/>
                <a:alphaOff val="0"/>
              </a:sysClr>
            </a:solidFill>
            <a:latin typeface="Arial"/>
            <a:ea typeface="+mn-ea"/>
            <a:cs typeface="+mn-cs"/>
          </a:endParaRPr>
        </a:p>
      </dgm:t>
    </dgm:pt>
    <dgm:pt modelId="{0C5B0EBB-5351-47AC-8459-D7E52D84BAEE}" type="parTrans" cxnId="{D66B739E-D7BC-461C-B0F0-DB08702A1962}">
      <dgm:prSet/>
      <dgm:spPr/>
      <dgm:t>
        <a:bodyPr/>
        <a:lstStyle/>
        <a:p>
          <a:endParaRPr lang="en-US"/>
        </a:p>
      </dgm:t>
    </dgm:pt>
    <dgm:pt modelId="{4C5C74A5-3397-4C57-A625-D6908A745D82}" type="sibTrans" cxnId="{D66B739E-D7BC-461C-B0F0-DB08702A1962}">
      <dgm:prSet/>
      <dgm:spPr/>
      <dgm:t>
        <a:bodyPr/>
        <a:lstStyle/>
        <a:p>
          <a:endParaRPr lang="en-US"/>
        </a:p>
      </dgm:t>
    </dgm:pt>
    <dgm:pt modelId="{EB84C471-192A-4D92-B41D-E13D191DB4C6}">
      <dgm:prSet phldrT="[Text]"/>
      <dgm:spPr>
        <a:xfrm>
          <a:off x="3531931" y="541302"/>
          <a:ext cx="7541289" cy="1587137"/>
        </a:xfrm>
        <a:prstGeom prst="rightArrow">
          <a:avLst>
            <a:gd name="adj1" fmla="val 50000"/>
            <a:gd name="adj2" fmla="val 50000"/>
          </a:avLst>
        </a:prstGeom>
        <a:solidFill>
          <a:srgbClr val="474C55">
            <a:hueOff val="-787238"/>
            <a:satOff val="45513"/>
            <a:lumOff val="235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mj-lt"/>
              <a:ea typeface="+mn-ea"/>
              <a:cs typeface="+mn-cs"/>
            </a:rPr>
            <a:t>Strategy</a:t>
          </a:r>
          <a:r>
            <a:rPr lang="en-US" b="1">
              <a:solidFill>
                <a:sysClr val="window" lastClr="FFFFFF"/>
              </a:solidFill>
              <a:latin typeface="Arial"/>
              <a:ea typeface="+mn-ea"/>
              <a:cs typeface="+mn-cs"/>
            </a:rPr>
            <a:t> </a:t>
          </a:r>
        </a:p>
      </dgm:t>
    </dgm:pt>
    <dgm:pt modelId="{543D3781-7F3A-4A07-896B-FA0015E0BB7E}" type="parTrans" cxnId="{AAB61E71-F056-4707-906E-B338101ABB86}">
      <dgm:prSet/>
      <dgm:spPr/>
      <dgm:t>
        <a:bodyPr/>
        <a:lstStyle/>
        <a:p>
          <a:endParaRPr lang="en-US"/>
        </a:p>
      </dgm:t>
    </dgm:pt>
    <dgm:pt modelId="{CADD23F3-F22E-436C-92E1-85A09CCBB13B}" type="sibTrans" cxnId="{AAB61E71-F056-4707-906E-B338101ABB86}">
      <dgm:prSet/>
      <dgm:spPr/>
      <dgm:t>
        <a:bodyPr/>
        <a:lstStyle/>
        <a:p>
          <a:endParaRPr lang="en-US"/>
        </a:p>
      </dgm:t>
    </dgm:pt>
    <dgm:pt modelId="{9FD243DC-4FCB-40DB-842B-AEEAA38BC594}">
      <dgm:prSet phldrT="[Text]" custT="1"/>
      <dgm:spPr>
        <a:xfrm>
          <a:off x="3531931" y="1765214"/>
          <a:ext cx="3356527" cy="3057410"/>
        </a:xfrm>
        <a:prstGeom prst="rect">
          <a:avLst/>
        </a:prstGeom>
        <a:solidFill>
          <a:sysClr val="window" lastClr="FFFFFF">
            <a:hueOff val="0"/>
            <a:satOff val="0"/>
            <a:lumOff val="0"/>
            <a:alphaOff val="0"/>
          </a:sysClr>
        </a:solidFill>
        <a:ln w="12700" cap="flat" cmpd="sng" algn="ctr">
          <a:solidFill>
            <a:srgbClr val="474C55">
              <a:hueOff val="-787238"/>
              <a:satOff val="45513"/>
              <a:lumOff val="2353"/>
              <a:alphaOff val="0"/>
            </a:srgbClr>
          </a:solidFill>
          <a:prstDash val="solid"/>
          <a:miter lim="800000"/>
        </a:ln>
        <a:effectLst/>
      </dgm:spPr>
      <dgm:t>
        <a:bodyPr/>
        <a:lstStyle/>
        <a:p>
          <a:pPr algn="ctr">
            <a:buNone/>
          </a:pPr>
          <a:endParaRPr lang="en-US" sz="1600" b="0">
            <a:solidFill>
              <a:sysClr val="windowText" lastClr="000000">
                <a:hueOff val="0"/>
                <a:satOff val="0"/>
                <a:lumOff val="0"/>
                <a:alphaOff val="0"/>
              </a:sysClr>
            </a:solidFill>
            <a:latin typeface="Arial"/>
            <a:ea typeface="+mn-ea"/>
            <a:cs typeface="+mn-cs"/>
          </a:endParaRPr>
        </a:p>
        <a:p>
          <a:pPr algn="l">
            <a:buNone/>
          </a:pPr>
          <a:r>
            <a:rPr lang="en-US" sz="1800" b="1">
              <a:solidFill>
                <a:sysClr val="windowText" lastClr="000000">
                  <a:hueOff val="0"/>
                  <a:satOff val="0"/>
                  <a:lumOff val="0"/>
                  <a:alphaOff val="0"/>
                </a:sysClr>
              </a:solidFill>
              <a:latin typeface="+mn-lt"/>
              <a:ea typeface="+mn-ea"/>
              <a:cs typeface="+mn-cs"/>
            </a:rPr>
            <a:t>Educate</a:t>
          </a:r>
          <a:r>
            <a:rPr lang="en-US" sz="1800" b="0">
              <a:solidFill>
                <a:sysClr val="windowText" lastClr="000000">
                  <a:hueOff val="0"/>
                  <a:satOff val="0"/>
                  <a:lumOff val="0"/>
                  <a:alphaOff val="0"/>
                </a:sysClr>
              </a:solidFill>
              <a:latin typeface="+mn-lt"/>
              <a:ea typeface="+mn-ea"/>
              <a:cs typeface="+mn-cs"/>
            </a:rPr>
            <a:t> General Assembly members about Family Medicine and Primary Care</a:t>
          </a:r>
        </a:p>
        <a:p>
          <a:pPr algn="l">
            <a:buNone/>
          </a:pPr>
          <a:endParaRPr lang="en-US" sz="1800" b="0">
            <a:solidFill>
              <a:sysClr val="windowText" lastClr="000000">
                <a:hueOff val="0"/>
                <a:satOff val="0"/>
                <a:lumOff val="0"/>
                <a:alphaOff val="0"/>
              </a:sysClr>
            </a:solidFill>
            <a:latin typeface="+mn-lt"/>
            <a:ea typeface="+mn-ea"/>
            <a:cs typeface="+mn-cs"/>
          </a:endParaRPr>
        </a:p>
        <a:p>
          <a:pPr algn="l">
            <a:buNone/>
          </a:pPr>
          <a:r>
            <a:rPr lang="en-US" sz="1800" b="1">
              <a:latin typeface="+mn-lt"/>
            </a:rPr>
            <a:t>Engage</a:t>
          </a:r>
          <a:r>
            <a:rPr lang="en-US" sz="1800">
              <a:latin typeface="+mn-lt"/>
            </a:rPr>
            <a:t> with House and Senate leaders,  Committee Chairs, General Assembly members, and Committee staff to advance our legislative priorities</a:t>
          </a:r>
          <a:r>
            <a:rPr lang="en-US" sz="1800" b="0">
              <a:solidFill>
                <a:sysClr val="windowText" lastClr="000000">
                  <a:hueOff val="0"/>
                  <a:satOff val="0"/>
                  <a:lumOff val="0"/>
                  <a:alphaOff val="0"/>
                </a:sysClr>
              </a:solidFill>
              <a:latin typeface="+mn-lt"/>
              <a:ea typeface="+mn-ea"/>
              <a:cs typeface="+mn-cs"/>
            </a:rPr>
            <a:t> </a:t>
          </a:r>
        </a:p>
        <a:p>
          <a:pPr algn="l">
            <a:buNone/>
          </a:pPr>
          <a:endParaRPr lang="en-US" sz="2000">
            <a:solidFill>
              <a:sysClr val="windowText" lastClr="000000">
                <a:hueOff val="0"/>
                <a:satOff val="0"/>
                <a:lumOff val="0"/>
                <a:alphaOff val="0"/>
              </a:sysClr>
            </a:solidFill>
            <a:latin typeface="+mn-lt"/>
            <a:ea typeface="+mn-ea"/>
            <a:cs typeface="+mn-cs"/>
          </a:endParaRPr>
        </a:p>
        <a:p>
          <a:pPr algn="l">
            <a:buNone/>
          </a:pPr>
          <a:r>
            <a:rPr lang="en-US" sz="1600">
              <a:solidFill>
                <a:sysClr val="windowText" lastClr="000000">
                  <a:hueOff val="0"/>
                  <a:satOff val="0"/>
                  <a:lumOff val="0"/>
                  <a:alphaOff val="0"/>
                </a:sysClr>
              </a:solidFill>
              <a:latin typeface="Arial"/>
              <a:ea typeface="+mn-ea"/>
              <a:cs typeface="+mn-cs"/>
            </a:rPr>
            <a:t> </a:t>
          </a:r>
        </a:p>
      </dgm:t>
    </dgm:pt>
    <dgm:pt modelId="{AAF7D2F9-3C85-4F98-B1F4-DC622C94F097}" type="parTrans" cxnId="{754DB83A-A083-48A4-80F9-FBD9BBB9A56B}">
      <dgm:prSet/>
      <dgm:spPr/>
      <dgm:t>
        <a:bodyPr/>
        <a:lstStyle/>
        <a:p>
          <a:endParaRPr lang="en-US"/>
        </a:p>
      </dgm:t>
    </dgm:pt>
    <dgm:pt modelId="{F4ED330C-C0F1-40C8-A594-D8BD0A75892A}" type="sibTrans" cxnId="{754DB83A-A083-48A4-80F9-FBD9BBB9A56B}">
      <dgm:prSet/>
      <dgm:spPr/>
      <dgm:t>
        <a:bodyPr/>
        <a:lstStyle/>
        <a:p>
          <a:endParaRPr lang="en-US"/>
        </a:p>
      </dgm:t>
    </dgm:pt>
    <dgm:pt modelId="{6ABC3A7F-79AC-41FB-921A-52C2407299AC}">
      <dgm:prSet phldrT="[Text]"/>
      <dgm:spPr>
        <a:xfrm>
          <a:off x="6888459" y="1070348"/>
          <a:ext cx="4184761" cy="1587137"/>
        </a:xfrm>
        <a:prstGeom prst="rightArrow">
          <a:avLst>
            <a:gd name="adj1" fmla="val 50000"/>
            <a:gd name="adj2" fmla="val 50000"/>
          </a:avLst>
        </a:prstGeom>
        <a:solidFill>
          <a:srgbClr val="474C55">
            <a:hueOff val="-1574476"/>
            <a:satOff val="91026"/>
            <a:lumOff val="47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mj-lt"/>
              <a:ea typeface="+mn-ea"/>
              <a:cs typeface="+mn-cs"/>
            </a:rPr>
            <a:t>Resources</a:t>
          </a:r>
        </a:p>
      </dgm:t>
    </dgm:pt>
    <dgm:pt modelId="{AFBCFE3C-4A91-40B1-8328-5E7E4200585C}" type="parTrans" cxnId="{1AC5EF9C-89C2-499F-B5B9-BD3248AED767}">
      <dgm:prSet/>
      <dgm:spPr/>
      <dgm:t>
        <a:bodyPr/>
        <a:lstStyle/>
        <a:p>
          <a:endParaRPr lang="en-US"/>
        </a:p>
      </dgm:t>
    </dgm:pt>
    <dgm:pt modelId="{F8DEB7C6-18C0-4E14-9648-B1CEEFC4CA38}" type="sibTrans" cxnId="{1AC5EF9C-89C2-499F-B5B9-BD3248AED767}">
      <dgm:prSet/>
      <dgm:spPr/>
      <dgm:t>
        <a:bodyPr/>
        <a:lstStyle/>
        <a:p>
          <a:endParaRPr lang="en-US"/>
        </a:p>
      </dgm:t>
    </dgm:pt>
    <dgm:pt modelId="{80AE0D17-56FF-4D72-AD93-1E563E47A420}">
      <dgm:prSet phldrT="[Text]" custT="1"/>
      <dgm:spPr>
        <a:xfrm>
          <a:off x="6888459" y="2294260"/>
          <a:ext cx="3356527" cy="3012665"/>
        </a:xfrm>
        <a:prstGeom prst="rect">
          <a:avLst/>
        </a:prstGeom>
        <a:solidFill>
          <a:sysClr val="window" lastClr="FFFFFF">
            <a:hueOff val="0"/>
            <a:satOff val="0"/>
            <a:lumOff val="0"/>
            <a:alphaOff val="0"/>
          </a:sysClr>
        </a:solidFill>
        <a:ln w="12700" cap="flat" cmpd="sng" algn="ctr">
          <a:solidFill>
            <a:srgbClr val="474C55">
              <a:hueOff val="-1574476"/>
              <a:satOff val="91026"/>
              <a:lumOff val="4706"/>
              <a:alphaOff val="0"/>
            </a:srgbClr>
          </a:solidFill>
          <a:prstDash val="solid"/>
          <a:miter lim="800000"/>
        </a:ln>
        <a:effectLst/>
      </dgm:spPr>
      <dgm:t>
        <a:bodyPr/>
        <a:lstStyle/>
        <a:p>
          <a:pPr algn="l">
            <a:buNone/>
          </a:pPr>
          <a:endParaRPr lang="en-US" sz="1600" b="0">
            <a:solidFill>
              <a:sysClr val="windowText" lastClr="000000">
                <a:hueOff val="0"/>
                <a:satOff val="0"/>
                <a:lumOff val="0"/>
                <a:alphaOff val="0"/>
              </a:sysClr>
            </a:solidFill>
            <a:latin typeface="Arial"/>
            <a:ea typeface="+mn-ea"/>
            <a:cs typeface="+mn-cs"/>
          </a:endParaRPr>
        </a:p>
        <a:p>
          <a:pPr algn="l">
            <a:buNone/>
          </a:pPr>
          <a:r>
            <a:rPr lang="en-US" sz="18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IAFP Legislative Tracking (ilcapitolgroup.com</a:t>
          </a:r>
          <a:r>
            <a:rPr lang="en-US" sz="1600">
              <a:hlinkClick xmlns:r="http://schemas.openxmlformats.org/officeDocument/2006/relationships" r:id="rId1"/>
            </a:rPr>
            <a:t>)</a:t>
          </a:r>
          <a:endParaRPr lang="en-US" sz="1600"/>
        </a:p>
        <a:p>
          <a:pPr algn="l">
            <a:buNone/>
          </a:pPr>
          <a:endParaRPr lang="en-US" sz="1600" b="0">
            <a:solidFill>
              <a:sysClr val="windowText" lastClr="000000">
                <a:hueOff val="0"/>
                <a:satOff val="0"/>
                <a:lumOff val="0"/>
                <a:alphaOff val="0"/>
              </a:sysClr>
            </a:solidFill>
            <a:latin typeface="Arial"/>
            <a:ea typeface="+mn-ea"/>
            <a:cs typeface="+mn-cs"/>
          </a:endParaRPr>
        </a:p>
        <a:p>
          <a:pPr algn="l">
            <a:buNone/>
          </a:pPr>
          <a:r>
            <a:rPr lang="en-US" sz="1800">
              <a:solidFill>
                <a:schemeClr val="tx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Strategic Plan (iafp.com)</a:t>
          </a:r>
          <a:endParaRPr lang="en-US" sz="1800">
            <a:solidFill>
              <a:schemeClr val="tx1"/>
            </a:solidFill>
            <a:latin typeface="+mn-lt"/>
          </a:endParaRPr>
        </a:p>
        <a:p>
          <a:pPr algn="l">
            <a:buNone/>
          </a:pPr>
          <a:endParaRPr lang="en-US" sz="1800">
            <a:solidFill>
              <a:schemeClr val="tx1"/>
            </a:solidFill>
            <a:latin typeface="+mn-lt"/>
          </a:endParaRPr>
        </a:p>
        <a:p>
          <a:pPr algn="l">
            <a:buNone/>
          </a:pPr>
          <a:r>
            <a:rPr lang="en-US" sz="180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Advocacy | AAFP</a:t>
          </a:r>
          <a:endParaRPr lang="en-US" sz="1800">
            <a:solidFill>
              <a:schemeClr val="tx1"/>
            </a:solidFill>
            <a:latin typeface="+mn-lt"/>
          </a:endParaRPr>
        </a:p>
        <a:p>
          <a:pPr algn="l">
            <a:buNone/>
          </a:pPr>
          <a:endParaRPr lang="en-US" sz="1600" b="0">
            <a:solidFill>
              <a:sysClr val="windowText" lastClr="000000">
                <a:hueOff val="0"/>
                <a:satOff val="0"/>
                <a:lumOff val="0"/>
                <a:alphaOff val="0"/>
              </a:sysClr>
            </a:solidFill>
            <a:latin typeface="Arial"/>
            <a:ea typeface="+mn-ea"/>
            <a:cs typeface="+mn-cs"/>
          </a:endParaRPr>
        </a:p>
      </dgm:t>
    </dgm:pt>
    <dgm:pt modelId="{4E36AA79-C1C4-49CB-9F67-EE9C18E341E3}" type="sibTrans" cxnId="{B6155F4A-EC18-47EF-9B30-96F53C673CD0}">
      <dgm:prSet/>
      <dgm:spPr/>
      <dgm:t>
        <a:bodyPr/>
        <a:lstStyle/>
        <a:p>
          <a:endParaRPr lang="en-US"/>
        </a:p>
      </dgm:t>
    </dgm:pt>
    <dgm:pt modelId="{3A7ACB40-F338-47EC-A55B-E5F19897A0B8}" type="parTrans" cxnId="{B6155F4A-EC18-47EF-9B30-96F53C673CD0}">
      <dgm:prSet/>
      <dgm:spPr/>
      <dgm:t>
        <a:bodyPr/>
        <a:lstStyle/>
        <a:p>
          <a:endParaRPr lang="en-US"/>
        </a:p>
      </dgm:t>
    </dgm:pt>
    <dgm:pt modelId="{E9E326A1-489B-46EA-89D1-E8AB055138DC}" type="pres">
      <dgm:prSet presAssocID="{C85CF692-4CCE-416E-AB58-D59FAFB67971}" presName="Name0" presStyleCnt="0">
        <dgm:presLayoutVars>
          <dgm:chMax val="5"/>
          <dgm:chPref val="5"/>
          <dgm:dir/>
          <dgm:animLvl val="lvl"/>
        </dgm:presLayoutVars>
      </dgm:prSet>
      <dgm:spPr/>
    </dgm:pt>
    <dgm:pt modelId="{F22F9AA5-37CE-4321-8BD0-2BE4A914124A}" type="pres">
      <dgm:prSet presAssocID="{61FD8CBA-28A2-41C5-AE32-D7AA5430FB91}" presName="parentText1" presStyleLbl="node1" presStyleIdx="0" presStyleCnt="3" custLinFactNeighborY="1372">
        <dgm:presLayoutVars>
          <dgm:chMax/>
          <dgm:chPref val="3"/>
          <dgm:bulletEnabled val="1"/>
        </dgm:presLayoutVars>
      </dgm:prSet>
      <dgm:spPr/>
    </dgm:pt>
    <dgm:pt modelId="{BAFA0375-BF59-4F62-8DEB-338022673CA6}" type="pres">
      <dgm:prSet presAssocID="{61FD8CBA-28A2-41C5-AE32-D7AA5430FB91}" presName="childText1" presStyleLbl="solidAlignAcc1" presStyleIdx="0" presStyleCnt="3" custScaleY="127205" custLinFactNeighborY="12962">
        <dgm:presLayoutVars>
          <dgm:chMax val="0"/>
          <dgm:chPref val="0"/>
          <dgm:bulletEnabled val="1"/>
        </dgm:presLayoutVars>
      </dgm:prSet>
      <dgm:spPr/>
    </dgm:pt>
    <dgm:pt modelId="{266C397E-9654-4A8C-B371-FBC96559EDF2}" type="pres">
      <dgm:prSet presAssocID="{EB84C471-192A-4D92-B41D-E13D191DB4C6}" presName="parentText2" presStyleLbl="node1" presStyleIdx="1" presStyleCnt="3" custLinFactNeighborX="433" custLinFactNeighborY="3429">
        <dgm:presLayoutVars>
          <dgm:chMax/>
          <dgm:chPref val="3"/>
          <dgm:bulletEnabled val="1"/>
        </dgm:presLayoutVars>
      </dgm:prSet>
      <dgm:spPr/>
    </dgm:pt>
    <dgm:pt modelId="{6BD90E48-D710-4A84-A622-D33914FD8862}" type="pres">
      <dgm:prSet presAssocID="{EB84C471-192A-4D92-B41D-E13D191DB4C6}" presName="childText2" presStyleLbl="solidAlignAcc1" presStyleIdx="1" presStyleCnt="3">
        <dgm:presLayoutVars>
          <dgm:chMax val="0"/>
          <dgm:chPref val="0"/>
          <dgm:bulletEnabled val="1"/>
        </dgm:presLayoutVars>
      </dgm:prSet>
      <dgm:spPr/>
    </dgm:pt>
    <dgm:pt modelId="{F54EAC65-F6A6-4F31-938A-965C764C3C9A}" type="pres">
      <dgm:prSet presAssocID="{6ABC3A7F-79AC-41FB-921A-52C2407299AC}" presName="parentText3" presStyleLbl="node1" presStyleIdx="2" presStyleCnt="3">
        <dgm:presLayoutVars>
          <dgm:chMax/>
          <dgm:chPref val="3"/>
          <dgm:bulletEnabled val="1"/>
        </dgm:presLayoutVars>
      </dgm:prSet>
      <dgm:spPr/>
    </dgm:pt>
    <dgm:pt modelId="{58B5B5FB-C96C-4B68-B301-962DDD4778C8}" type="pres">
      <dgm:prSet presAssocID="{6ABC3A7F-79AC-41FB-921A-52C2407299AC}" presName="childText3" presStyleLbl="solidAlignAcc1" presStyleIdx="2" presStyleCnt="3" custLinFactNeighborX="1297" custLinFactNeighborY="-1039">
        <dgm:presLayoutVars>
          <dgm:chMax val="0"/>
          <dgm:chPref val="0"/>
          <dgm:bulletEnabled val="1"/>
        </dgm:presLayoutVars>
      </dgm:prSet>
      <dgm:spPr/>
    </dgm:pt>
  </dgm:ptLst>
  <dgm:cxnLst>
    <dgm:cxn modelId="{D9AA9300-C708-44D0-AB42-C30053A77843}" type="presOf" srcId="{C85CF692-4CCE-416E-AB58-D59FAFB67971}" destId="{E9E326A1-489B-46EA-89D1-E8AB055138DC}" srcOrd="0" destOrd="0" presId="urn:microsoft.com/office/officeart/2009/3/layout/IncreasingArrowsProcess"/>
    <dgm:cxn modelId="{21B4B907-98F8-4DFE-B4AB-50EC7BD378AE}" type="presOf" srcId="{80AE0D17-56FF-4D72-AD93-1E563E47A420}" destId="{58B5B5FB-C96C-4B68-B301-962DDD4778C8}" srcOrd="0" destOrd="0" presId="urn:microsoft.com/office/officeart/2009/3/layout/IncreasingArrowsProcess"/>
    <dgm:cxn modelId="{57215B14-D0B0-4A5F-8E09-50DB00A7619C}" type="presOf" srcId="{EB84C471-192A-4D92-B41D-E13D191DB4C6}" destId="{266C397E-9654-4A8C-B371-FBC96559EDF2}" srcOrd="0" destOrd="0" presId="urn:microsoft.com/office/officeart/2009/3/layout/IncreasingArrowsProcess"/>
    <dgm:cxn modelId="{754DB83A-A083-48A4-80F9-FBD9BBB9A56B}" srcId="{EB84C471-192A-4D92-B41D-E13D191DB4C6}" destId="{9FD243DC-4FCB-40DB-842B-AEEAA38BC594}" srcOrd="0" destOrd="0" parTransId="{AAF7D2F9-3C85-4F98-B1F4-DC622C94F097}" sibTransId="{F4ED330C-C0F1-40C8-A594-D8BD0A75892A}"/>
    <dgm:cxn modelId="{B6155F4A-EC18-47EF-9B30-96F53C673CD0}" srcId="{6ABC3A7F-79AC-41FB-921A-52C2407299AC}" destId="{80AE0D17-56FF-4D72-AD93-1E563E47A420}" srcOrd="0" destOrd="0" parTransId="{3A7ACB40-F338-47EC-A55B-E5F19897A0B8}" sibTransId="{4E36AA79-C1C4-49CB-9F67-EE9C18E341E3}"/>
    <dgm:cxn modelId="{AAB61E71-F056-4707-906E-B338101ABB86}" srcId="{C85CF692-4CCE-416E-AB58-D59FAFB67971}" destId="{EB84C471-192A-4D92-B41D-E13D191DB4C6}" srcOrd="1" destOrd="0" parTransId="{543D3781-7F3A-4A07-896B-FA0015E0BB7E}" sibTransId="{CADD23F3-F22E-436C-92E1-85A09CCBB13B}"/>
    <dgm:cxn modelId="{8F0C6A8F-9B7A-417D-9AB4-3A3252EE0A45}" type="presOf" srcId="{6ABC3A7F-79AC-41FB-921A-52C2407299AC}" destId="{F54EAC65-F6A6-4F31-938A-965C764C3C9A}" srcOrd="0" destOrd="0" presId="urn:microsoft.com/office/officeart/2009/3/layout/IncreasingArrowsProcess"/>
    <dgm:cxn modelId="{1AC5EF9C-89C2-499F-B5B9-BD3248AED767}" srcId="{C85CF692-4CCE-416E-AB58-D59FAFB67971}" destId="{6ABC3A7F-79AC-41FB-921A-52C2407299AC}" srcOrd="2" destOrd="0" parTransId="{AFBCFE3C-4A91-40B1-8328-5E7E4200585C}" sibTransId="{F8DEB7C6-18C0-4E14-9648-B1CEEFC4CA38}"/>
    <dgm:cxn modelId="{D66B739E-D7BC-461C-B0F0-DB08702A1962}" srcId="{61FD8CBA-28A2-41C5-AE32-D7AA5430FB91}" destId="{AF966A94-E815-41B5-94B2-0B325CA35CA6}" srcOrd="0" destOrd="0" parTransId="{0C5B0EBB-5351-47AC-8459-D7E52D84BAEE}" sibTransId="{4C5C74A5-3397-4C57-A625-D6908A745D82}"/>
    <dgm:cxn modelId="{5C6125B1-BACD-4368-8C35-793A1307E93E}" type="presOf" srcId="{AF966A94-E815-41B5-94B2-0B325CA35CA6}" destId="{BAFA0375-BF59-4F62-8DEB-338022673CA6}" srcOrd="0" destOrd="0" presId="urn:microsoft.com/office/officeart/2009/3/layout/IncreasingArrowsProcess"/>
    <dgm:cxn modelId="{737022C8-C1F6-4951-BEDB-77BF946FE8DB}" srcId="{C85CF692-4CCE-416E-AB58-D59FAFB67971}" destId="{61FD8CBA-28A2-41C5-AE32-D7AA5430FB91}" srcOrd="0" destOrd="0" parTransId="{216029D9-9F85-43BF-BC12-29E3A69A8E74}" sibTransId="{CC9CF351-3F56-4CB4-94CE-BEA163BEA30F}"/>
    <dgm:cxn modelId="{EF33DAE0-8EA9-4F66-8438-884DC8805BEF}" type="presOf" srcId="{61FD8CBA-28A2-41C5-AE32-D7AA5430FB91}" destId="{F22F9AA5-37CE-4321-8BD0-2BE4A914124A}" srcOrd="0" destOrd="0" presId="urn:microsoft.com/office/officeart/2009/3/layout/IncreasingArrowsProcess"/>
    <dgm:cxn modelId="{41EE1CEE-AEE0-47E5-8E13-ED334C225C57}" type="presOf" srcId="{9FD243DC-4FCB-40DB-842B-AEEAA38BC594}" destId="{6BD90E48-D710-4A84-A622-D33914FD8862}" srcOrd="0" destOrd="0" presId="urn:microsoft.com/office/officeart/2009/3/layout/IncreasingArrowsProcess"/>
    <dgm:cxn modelId="{FEBB51A0-E2E8-42B1-962D-3811A30A1F34}" type="presParOf" srcId="{E9E326A1-489B-46EA-89D1-E8AB055138DC}" destId="{F22F9AA5-37CE-4321-8BD0-2BE4A914124A}" srcOrd="0" destOrd="0" presId="urn:microsoft.com/office/officeart/2009/3/layout/IncreasingArrowsProcess"/>
    <dgm:cxn modelId="{E46F532E-5812-4F20-A686-8CDA2EF47FF7}" type="presParOf" srcId="{E9E326A1-489B-46EA-89D1-E8AB055138DC}" destId="{BAFA0375-BF59-4F62-8DEB-338022673CA6}" srcOrd="1" destOrd="0" presId="urn:microsoft.com/office/officeart/2009/3/layout/IncreasingArrowsProcess"/>
    <dgm:cxn modelId="{83B45E53-5CBF-46D0-AA1A-E6B4980B4127}" type="presParOf" srcId="{E9E326A1-489B-46EA-89D1-E8AB055138DC}" destId="{266C397E-9654-4A8C-B371-FBC96559EDF2}" srcOrd="2" destOrd="0" presId="urn:microsoft.com/office/officeart/2009/3/layout/IncreasingArrowsProcess"/>
    <dgm:cxn modelId="{7EAABB49-E1C2-447A-87AB-A7E716E35949}" type="presParOf" srcId="{E9E326A1-489B-46EA-89D1-E8AB055138DC}" destId="{6BD90E48-D710-4A84-A622-D33914FD8862}" srcOrd="3" destOrd="0" presId="urn:microsoft.com/office/officeart/2009/3/layout/IncreasingArrowsProcess"/>
    <dgm:cxn modelId="{ED075C02-01A4-4466-A668-5BBF2BFB1B9C}" type="presParOf" srcId="{E9E326A1-489B-46EA-89D1-E8AB055138DC}" destId="{F54EAC65-F6A6-4F31-938A-965C764C3C9A}" srcOrd="4" destOrd="0" presId="urn:microsoft.com/office/officeart/2009/3/layout/IncreasingArrowsProcess"/>
    <dgm:cxn modelId="{8A93C9FB-0F44-4E83-9744-3222535CEC0B}" type="presParOf" srcId="{E9E326A1-489B-46EA-89D1-E8AB055138DC}" destId="{58B5B5FB-C96C-4B68-B301-962DDD4778C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44D80-51C5-4D58-84AD-0332E7EDFC79}"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B38266D0-DDB2-4C1D-81D9-19133FBD0BF4}">
      <dgm:prSet custT="1"/>
      <dgm:spPr>
        <a:xfrm>
          <a:off x="0" y="954446"/>
          <a:ext cx="5064638" cy="684450"/>
        </a:xfrm>
      </dgm:spPr>
      <dgm:t>
        <a:bodyPr/>
        <a:lstStyle/>
        <a:p>
          <a:pPr>
            <a:buNone/>
          </a:pPr>
          <a:r>
            <a:rPr lang="en-US" sz="2400">
              <a:latin typeface="+mj-lt"/>
              <a:ea typeface="+mn-ea"/>
              <a:cs typeface="+mn-cs"/>
            </a:rPr>
            <a:t>The Illinois General Assembly considers about 9,000 bills and resolutions every 2 years</a:t>
          </a:r>
        </a:p>
      </dgm:t>
    </dgm:pt>
    <dgm:pt modelId="{3168BA28-80C9-46D9-A772-5C54A3D3FC7E}" type="parTrans" cxnId="{7733E36A-87C4-43A9-8934-00D31678F3BB}">
      <dgm:prSet/>
      <dgm:spPr/>
      <dgm:t>
        <a:bodyPr/>
        <a:lstStyle/>
        <a:p>
          <a:endParaRPr lang="en-US"/>
        </a:p>
      </dgm:t>
    </dgm:pt>
    <dgm:pt modelId="{5B2DA84B-F56F-46B0-9736-516970F78287}" type="sibTrans" cxnId="{7733E36A-87C4-43A9-8934-00D31678F3BB}">
      <dgm:prSet/>
      <dgm:spPr/>
      <dgm:t>
        <a:bodyPr/>
        <a:lstStyle/>
        <a:p>
          <a:endParaRPr lang="en-US"/>
        </a:p>
      </dgm:t>
    </dgm:pt>
    <dgm:pt modelId="{7967454B-A32F-4F63-86E4-C115FA17FB87}">
      <dgm:prSet custT="1"/>
      <dgm:spPr>
        <a:xfrm>
          <a:off x="0" y="1690736"/>
          <a:ext cx="5064638" cy="684450"/>
        </a:xfrm>
      </dgm:spPr>
      <dgm:t>
        <a:bodyPr/>
        <a:lstStyle/>
        <a:p>
          <a:pPr>
            <a:buNone/>
          </a:pPr>
          <a:r>
            <a:rPr lang="en-US" sz="2400" b="1">
              <a:latin typeface="+mj-lt"/>
              <a:ea typeface="+mn-ea"/>
              <a:cs typeface="+mn-cs"/>
            </a:rPr>
            <a:t>Only 5% go on to become law!</a:t>
          </a:r>
          <a:endParaRPr lang="en-US" sz="2400">
            <a:latin typeface="+mj-lt"/>
            <a:ea typeface="+mn-ea"/>
            <a:cs typeface="+mn-cs"/>
          </a:endParaRPr>
        </a:p>
      </dgm:t>
    </dgm:pt>
    <dgm:pt modelId="{080D20BA-73DC-41EB-8B3E-EBFD25E2795C}" type="parTrans" cxnId="{9D7639BC-441F-4391-859A-8A6B9B92B527}">
      <dgm:prSet/>
      <dgm:spPr/>
      <dgm:t>
        <a:bodyPr/>
        <a:lstStyle/>
        <a:p>
          <a:endParaRPr lang="en-US"/>
        </a:p>
      </dgm:t>
    </dgm:pt>
    <dgm:pt modelId="{CF2F8E34-209C-4DFC-9C00-CAB684658E9F}" type="sibTrans" cxnId="{9D7639BC-441F-4391-859A-8A6B9B92B527}">
      <dgm:prSet/>
      <dgm:spPr/>
      <dgm:t>
        <a:bodyPr/>
        <a:lstStyle/>
        <a:p>
          <a:endParaRPr lang="en-US"/>
        </a:p>
      </dgm:t>
    </dgm:pt>
    <dgm:pt modelId="{A1A0A569-1B73-4532-93DC-1FFF97A5CB74}">
      <dgm:prSet custT="1"/>
      <dgm:spPr>
        <a:xfrm>
          <a:off x="0" y="2427027"/>
          <a:ext cx="5064638" cy="684450"/>
        </a:xfrm>
      </dgm:spPr>
      <dgm:t>
        <a:bodyPr/>
        <a:lstStyle/>
        <a:p>
          <a:pPr>
            <a:buNone/>
          </a:pPr>
          <a:r>
            <a:rPr lang="en-US" sz="1800" b="1">
              <a:latin typeface="+mj-lt"/>
              <a:ea typeface="+mn-ea"/>
              <a:cs typeface="+mn-cs"/>
            </a:rPr>
            <a:t>Democrats</a:t>
          </a:r>
          <a:r>
            <a:rPr lang="en-US" sz="1800" b="0">
              <a:latin typeface="+mj-lt"/>
              <a:ea typeface="+mn-ea"/>
              <a:cs typeface="+mn-cs"/>
            </a:rPr>
            <a:t> have a majority in both chambers:</a:t>
          </a:r>
        </a:p>
      </dgm:t>
    </dgm:pt>
    <dgm:pt modelId="{32A78FFD-96A2-4FEE-BAE1-BAD6CF1073E2}" type="parTrans" cxnId="{09F2687E-0E8D-4269-8F7D-341F7C347EDD}">
      <dgm:prSet/>
      <dgm:spPr/>
      <dgm:t>
        <a:bodyPr/>
        <a:lstStyle/>
        <a:p>
          <a:endParaRPr lang="en-US"/>
        </a:p>
      </dgm:t>
    </dgm:pt>
    <dgm:pt modelId="{35DDD95A-A4CD-4FCA-9512-6BE4D5D4990D}" type="sibTrans" cxnId="{09F2687E-0E8D-4269-8F7D-341F7C347EDD}">
      <dgm:prSet/>
      <dgm:spPr/>
      <dgm:t>
        <a:bodyPr/>
        <a:lstStyle/>
        <a:p>
          <a:endParaRPr lang="en-US"/>
        </a:p>
      </dgm:t>
    </dgm:pt>
    <dgm:pt modelId="{16500298-5F03-4705-85DC-20FB966693F0}">
      <dgm:prSet custT="1"/>
      <dgm:spPr>
        <a:xfrm>
          <a:off x="0" y="3111476"/>
          <a:ext cx="5064638" cy="456435"/>
        </a:xfrm>
      </dgm:spPr>
      <dgm:t>
        <a:bodyPr/>
        <a:lstStyle/>
        <a:p>
          <a:pPr>
            <a:buChar char="•"/>
          </a:pPr>
          <a:r>
            <a:rPr lang="en-US" sz="1800">
              <a:latin typeface="+mj-lt"/>
              <a:ea typeface="+mn-ea"/>
              <a:cs typeface="+mn-cs"/>
            </a:rPr>
            <a:t>Senate  40 Democrats 19 Republicans</a:t>
          </a:r>
        </a:p>
      </dgm:t>
    </dgm:pt>
    <dgm:pt modelId="{EE98F4E4-9150-44FC-8E03-A2D0ACD19A6C}" type="parTrans" cxnId="{AF0A6AFB-910D-4C96-A63A-E4B0E150FBDF}">
      <dgm:prSet/>
      <dgm:spPr/>
      <dgm:t>
        <a:bodyPr/>
        <a:lstStyle/>
        <a:p>
          <a:endParaRPr lang="en-US"/>
        </a:p>
      </dgm:t>
    </dgm:pt>
    <dgm:pt modelId="{C197E327-12E6-4088-9653-3839357FF47D}" type="sibTrans" cxnId="{AF0A6AFB-910D-4C96-A63A-E4B0E150FBDF}">
      <dgm:prSet/>
      <dgm:spPr/>
      <dgm:t>
        <a:bodyPr/>
        <a:lstStyle/>
        <a:p>
          <a:endParaRPr lang="en-US"/>
        </a:p>
      </dgm:t>
    </dgm:pt>
    <dgm:pt modelId="{B04D6DDD-1321-4C57-9DCA-49FFE23076D1}">
      <dgm:prSet custT="1"/>
      <dgm:spPr>
        <a:xfrm>
          <a:off x="0" y="3111476"/>
          <a:ext cx="5064638" cy="456435"/>
        </a:xfrm>
      </dgm:spPr>
      <dgm:t>
        <a:bodyPr/>
        <a:lstStyle/>
        <a:p>
          <a:pPr>
            <a:buChar char="•"/>
          </a:pPr>
          <a:r>
            <a:rPr lang="en-US" sz="1800">
              <a:latin typeface="+mj-lt"/>
              <a:ea typeface="+mn-ea"/>
              <a:cs typeface="+mn-cs"/>
            </a:rPr>
            <a:t>House 78 Democrats 40 Republicans</a:t>
          </a:r>
        </a:p>
      </dgm:t>
    </dgm:pt>
    <dgm:pt modelId="{FDF79F82-049A-436A-B655-095DEF773F1E}" type="parTrans" cxnId="{4FFBAA5B-1A9D-413D-94C2-8419A387672D}">
      <dgm:prSet/>
      <dgm:spPr/>
      <dgm:t>
        <a:bodyPr/>
        <a:lstStyle/>
        <a:p>
          <a:endParaRPr lang="en-US"/>
        </a:p>
      </dgm:t>
    </dgm:pt>
    <dgm:pt modelId="{3638AF8B-F606-4440-958D-4D0D865B34D5}" type="sibTrans" cxnId="{4FFBAA5B-1A9D-413D-94C2-8419A387672D}">
      <dgm:prSet/>
      <dgm:spPr/>
      <dgm:t>
        <a:bodyPr/>
        <a:lstStyle/>
        <a:p>
          <a:endParaRPr lang="en-US"/>
        </a:p>
      </dgm:t>
    </dgm:pt>
    <dgm:pt modelId="{E74B4A55-4309-4F1C-84AA-4A2DC023F44E}">
      <dgm:prSet custT="1"/>
      <dgm:spPr>
        <a:xfrm>
          <a:off x="0" y="3574124"/>
          <a:ext cx="5064638" cy="684450"/>
        </a:xfrm>
      </dgm:spPr>
      <dgm:t>
        <a:bodyPr/>
        <a:lstStyle/>
        <a:p>
          <a:pPr>
            <a:buNone/>
          </a:pPr>
          <a:r>
            <a:rPr lang="en-US" sz="2200">
              <a:latin typeface="+mj-lt"/>
              <a:ea typeface="+mn-ea"/>
              <a:cs typeface="+mn-cs"/>
            </a:rPr>
            <a:t>Governor J.B. Pritzker is a Democrat</a:t>
          </a:r>
        </a:p>
      </dgm:t>
    </dgm:pt>
    <dgm:pt modelId="{1CD402F3-5BEF-4E4A-8302-45D7B41DC35F}" type="parTrans" cxnId="{C74F20B8-F5F7-4460-9661-8405CF56398D}">
      <dgm:prSet/>
      <dgm:spPr/>
      <dgm:t>
        <a:bodyPr/>
        <a:lstStyle/>
        <a:p>
          <a:endParaRPr lang="en-US"/>
        </a:p>
      </dgm:t>
    </dgm:pt>
    <dgm:pt modelId="{C661B5EF-E2FB-4868-975F-FAE52D2BD8C1}" type="sibTrans" cxnId="{C74F20B8-F5F7-4460-9661-8405CF56398D}">
      <dgm:prSet/>
      <dgm:spPr/>
      <dgm:t>
        <a:bodyPr/>
        <a:lstStyle/>
        <a:p>
          <a:endParaRPr lang="en-US"/>
        </a:p>
      </dgm:t>
    </dgm:pt>
    <dgm:pt modelId="{4699FF62-1E9E-433E-B10F-83B5A6D7E779}" type="pres">
      <dgm:prSet presAssocID="{D8044D80-51C5-4D58-84AD-0332E7EDFC79}" presName="outerComposite" presStyleCnt="0">
        <dgm:presLayoutVars>
          <dgm:chMax val="5"/>
          <dgm:dir/>
          <dgm:resizeHandles val="exact"/>
        </dgm:presLayoutVars>
      </dgm:prSet>
      <dgm:spPr/>
    </dgm:pt>
    <dgm:pt modelId="{429A2950-4B0D-4CCC-B3A7-42D1031D3936}" type="pres">
      <dgm:prSet presAssocID="{D8044D80-51C5-4D58-84AD-0332E7EDFC79}" presName="dummyMaxCanvas" presStyleCnt="0">
        <dgm:presLayoutVars/>
      </dgm:prSet>
      <dgm:spPr/>
    </dgm:pt>
    <dgm:pt modelId="{5E01E9D4-AEF5-4229-A7E6-2154E22A6939}" type="pres">
      <dgm:prSet presAssocID="{D8044D80-51C5-4D58-84AD-0332E7EDFC79}" presName="FourNodes_1" presStyleLbl="node1" presStyleIdx="0" presStyleCnt="4">
        <dgm:presLayoutVars>
          <dgm:bulletEnabled val="1"/>
        </dgm:presLayoutVars>
      </dgm:prSet>
      <dgm:spPr/>
    </dgm:pt>
    <dgm:pt modelId="{1A1D6FFB-0BFC-4C2D-83A6-6B8C0245C226}" type="pres">
      <dgm:prSet presAssocID="{D8044D80-51C5-4D58-84AD-0332E7EDFC79}" presName="FourNodes_2" presStyleLbl="node1" presStyleIdx="1" presStyleCnt="4">
        <dgm:presLayoutVars>
          <dgm:bulletEnabled val="1"/>
        </dgm:presLayoutVars>
      </dgm:prSet>
      <dgm:spPr/>
    </dgm:pt>
    <dgm:pt modelId="{DCA87528-D3A8-4963-B7AD-BFCEC9A4C131}" type="pres">
      <dgm:prSet presAssocID="{D8044D80-51C5-4D58-84AD-0332E7EDFC79}" presName="FourNodes_3" presStyleLbl="node1" presStyleIdx="2" presStyleCnt="4">
        <dgm:presLayoutVars>
          <dgm:bulletEnabled val="1"/>
        </dgm:presLayoutVars>
      </dgm:prSet>
      <dgm:spPr/>
    </dgm:pt>
    <dgm:pt modelId="{CB4BA6CE-FA4A-4D83-9E92-F611EB8115C3}" type="pres">
      <dgm:prSet presAssocID="{D8044D80-51C5-4D58-84AD-0332E7EDFC79}" presName="FourNodes_4" presStyleLbl="node1" presStyleIdx="3" presStyleCnt="4">
        <dgm:presLayoutVars>
          <dgm:bulletEnabled val="1"/>
        </dgm:presLayoutVars>
      </dgm:prSet>
      <dgm:spPr/>
    </dgm:pt>
    <dgm:pt modelId="{FF59FA78-723C-4876-B083-5E72DD133679}" type="pres">
      <dgm:prSet presAssocID="{D8044D80-51C5-4D58-84AD-0332E7EDFC79}" presName="FourConn_1-2" presStyleLbl="fgAccFollowNode1" presStyleIdx="0" presStyleCnt="3">
        <dgm:presLayoutVars>
          <dgm:bulletEnabled val="1"/>
        </dgm:presLayoutVars>
      </dgm:prSet>
      <dgm:spPr/>
    </dgm:pt>
    <dgm:pt modelId="{C05213ED-CFBA-4CB6-A31D-8405A89AEF47}" type="pres">
      <dgm:prSet presAssocID="{D8044D80-51C5-4D58-84AD-0332E7EDFC79}" presName="FourConn_2-3" presStyleLbl="fgAccFollowNode1" presStyleIdx="1" presStyleCnt="3">
        <dgm:presLayoutVars>
          <dgm:bulletEnabled val="1"/>
        </dgm:presLayoutVars>
      </dgm:prSet>
      <dgm:spPr/>
    </dgm:pt>
    <dgm:pt modelId="{BC53424A-8FB7-4D36-BE19-B2F3F5BEF529}" type="pres">
      <dgm:prSet presAssocID="{D8044D80-51C5-4D58-84AD-0332E7EDFC79}" presName="FourConn_3-4" presStyleLbl="fgAccFollowNode1" presStyleIdx="2" presStyleCnt="3">
        <dgm:presLayoutVars>
          <dgm:bulletEnabled val="1"/>
        </dgm:presLayoutVars>
      </dgm:prSet>
      <dgm:spPr/>
    </dgm:pt>
    <dgm:pt modelId="{2CE95DF7-0932-4840-BBC3-2B2995363B43}" type="pres">
      <dgm:prSet presAssocID="{D8044D80-51C5-4D58-84AD-0332E7EDFC79}" presName="FourNodes_1_text" presStyleLbl="node1" presStyleIdx="3" presStyleCnt="4">
        <dgm:presLayoutVars>
          <dgm:bulletEnabled val="1"/>
        </dgm:presLayoutVars>
      </dgm:prSet>
      <dgm:spPr/>
    </dgm:pt>
    <dgm:pt modelId="{B6995C92-9E41-44F3-BD0A-C8BE48716532}" type="pres">
      <dgm:prSet presAssocID="{D8044D80-51C5-4D58-84AD-0332E7EDFC79}" presName="FourNodes_2_text" presStyleLbl="node1" presStyleIdx="3" presStyleCnt="4">
        <dgm:presLayoutVars>
          <dgm:bulletEnabled val="1"/>
        </dgm:presLayoutVars>
      </dgm:prSet>
      <dgm:spPr/>
    </dgm:pt>
    <dgm:pt modelId="{3B1AE24D-831F-47A9-AAD6-8B9A032F3CC7}" type="pres">
      <dgm:prSet presAssocID="{D8044D80-51C5-4D58-84AD-0332E7EDFC79}" presName="FourNodes_3_text" presStyleLbl="node1" presStyleIdx="3" presStyleCnt="4">
        <dgm:presLayoutVars>
          <dgm:bulletEnabled val="1"/>
        </dgm:presLayoutVars>
      </dgm:prSet>
      <dgm:spPr/>
    </dgm:pt>
    <dgm:pt modelId="{4D209EA3-209C-455E-8FF9-19716C7014FA}" type="pres">
      <dgm:prSet presAssocID="{D8044D80-51C5-4D58-84AD-0332E7EDFC79}" presName="FourNodes_4_text" presStyleLbl="node1" presStyleIdx="3" presStyleCnt="4">
        <dgm:presLayoutVars>
          <dgm:bulletEnabled val="1"/>
        </dgm:presLayoutVars>
      </dgm:prSet>
      <dgm:spPr/>
    </dgm:pt>
  </dgm:ptLst>
  <dgm:cxnLst>
    <dgm:cxn modelId="{46DFBD07-B5DD-4924-860B-AF20AAEF581D}" type="presOf" srcId="{B04D6DDD-1321-4C57-9DCA-49FFE23076D1}" destId="{DCA87528-D3A8-4963-B7AD-BFCEC9A4C131}" srcOrd="0" destOrd="2" presId="urn:microsoft.com/office/officeart/2005/8/layout/vProcess5"/>
    <dgm:cxn modelId="{F1E34D14-F850-4682-A4F6-F629291A48EF}" type="presOf" srcId="{D8044D80-51C5-4D58-84AD-0332E7EDFC79}" destId="{4699FF62-1E9E-433E-B10F-83B5A6D7E779}" srcOrd="0" destOrd="0" presId="urn:microsoft.com/office/officeart/2005/8/layout/vProcess5"/>
    <dgm:cxn modelId="{90696B16-B9D7-4A7A-AD19-B3591E6FB178}" type="presOf" srcId="{16500298-5F03-4705-85DC-20FB966693F0}" destId="{DCA87528-D3A8-4963-B7AD-BFCEC9A4C131}" srcOrd="0" destOrd="1" presId="urn:microsoft.com/office/officeart/2005/8/layout/vProcess5"/>
    <dgm:cxn modelId="{7268BD28-4E01-439E-A09D-290A447F56E1}" type="presOf" srcId="{B38266D0-DDB2-4C1D-81D9-19133FBD0BF4}" destId="{5E01E9D4-AEF5-4229-A7E6-2154E22A6939}" srcOrd="0" destOrd="0" presId="urn:microsoft.com/office/officeart/2005/8/layout/vProcess5"/>
    <dgm:cxn modelId="{39FD0D38-0E4B-46BF-85F4-EFBD015FDBD5}" type="presOf" srcId="{35DDD95A-A4CD-4FCA-9512-6BE4D5D4990D}" destId="{BC53424A-8FB7-4D36-BE19-B2F3F5BEF529}" srcOrd="0" destOrd="0" presId="urn:microsoft.com/office/officeart/2005/8/layout/vProcess5"/>
    <dgm:cxn modelId="{EB985E3D-9741-4452-AD81-5E1EF0C1E255}" type="presOf" srcId="{E74B4A55-4309-4F1C-84AA-4A2DC023F44E}" destId="{CB4BA6CE-FA4A-4D83-9E92-F611EB8115C3}" srcOrd="0" destOrd="0" presId="urn:microsoft.com/office/officeart/2005/8/layout/vProcess5"/>
    <dgm:cxn modelId="{4FFBAA5B-1A9D-413D-94C2-8419A387672D}" srcId="{A1A0A569-1B73-4532-93DC-1FFF97A5CB74}" destId="{B04D6DDD-1321-4C57-9DCA-49FFE23076D1}" srcOrd="1" destOrd="0" parTransId="{FDF79F82-049A-436A-B655-095DEF773F1E}" sibTransId="{3638AF8B-F606-4440-958D-4D0D865B34D5}"/>
    <dgm:cxn modelId="{7733E36A-87C4-43A9-8934-00D31678F3BB}" srcId="{D8044D80-51C5-4D58-84AD-0332E7EDFC79}" destId="{B38266D0-DDB2-4C1D-81D9-19133FBD0BF4}" srcOrd="0" destOrd="0" parTransId="{3168BA28-80C9-46D9-A772-5C54A3D3FC7E}" sibTransId="{5B2DA84B-F56F-46B0-9736-516970F78287}"/>
    <dgm:cxn modelId="{AA51754F-2A09-4D9C-BDDA-7E6187A4FC27}" type="presOf" srcId="{7967454B-A32F-4F63-86E4-C115FA17FB87}" destId="{1A1D6FFB-0BFC-4C2D-83A6-6B8C0245C226}" srcOrd="0" destOrd="0" presId="urn:microsoft.com/office/officeart/2005/8/layout/vProcess5"/>
    <dgm:cxn modelId="{09F2687E-0E8D-4269-8F7D-341F7C347EDD}" srcId="{D8044D80-51C5-4D58-84AD-0332E7EDFC79}" destId="{A1A0A569-1B73-4532-93DC-1FFF97A5CB74}" srcOrd="2" destOrd="0" parTransId="{32A78FFD-96A2-4FEE-BAE1-BAD6CF1073E2}" sibTransId="{35DDD95A-A4CD-4FCA-9512-6BE4D5D4990D}"/>
    <dgm:cxn modelId="{2D21707F-38E9-4750-A504-E56F5A88C915}" type="presOf" srcId="{B38266D0-DDB2-4C1D-81D9-19133FBD0BF4}" destId="{2CE95DF7-0932-4840-BBC3-2B2995363B43}" srcOrd="1" destOrd="0" presId="urn:microsoft.com/office/officeart/2005/8/layout/vProcess5"/>
    <dgm:cxn modelId="{E5A74195-C117-4531-B7AE-D702BAEE33FD}" type="presOf" srcId="{7967454B-A32F-4F63-86E4-C115FA17FB87}" destId="{B6995C92-9E41-44F3-BD0A-C8BE48716532}" srcOrd="1" destOrd="0" presId="urn:microsoft.com/office/officeart/2005/8/layout/vProcess5"/>
    <dgm:cxn modelId="{EC8EC696-D011-4D6A-80FB-24C42D4C314C}" type="presOf" srcId="{B04D6DDD-1321-4C57-9DCA-49FFE23076D1}" destId="{3B1AE24D-831F-47A9-AAD6-8B9A032F3CC7}" srcOrd="1" destOrd="2" presId="urn:microsoft.com/office/officeart/2005/8/layout/vProcess5"/>
    <dgm:cxn modelId="{3066E39A-3954-484E-8251-5F85C7152EF1}" type="presOf" srcId="{CF2F8E34-209C-4DFC-9C00-CAB684658E9F}" destId="{C05213ED-CFBA-4CB6-A31D-8405A89AEF47}" srcOrd="0" destOrd="0" presId="urn:microsoft.com/office/officeart/2005/8/layout/vProcess5"/>
    <dgm:cxn modelId="{C84E6D9C-F644-42B1-8D96-2058B4BEA0CF}" type="presOf" srcId="{A1A0A569-1B73-4532-93DC-1FFF97A5CB74}" destId="{DCA87528-D3A8-4963-B7AD-BFCEC9A4C131}" srcOrd="0" destOrd="0" presId="urn:microsoft.com/office/officeart/2005/8/layout/vProcess5"/>
    <dgm:cxn modelId="{D373F6AE-C7CE-4EE5-9BE6-0BEE4567DE78}" type="presOf" srcId="{16500298-5F03-4705-85DC-20FB966693F0}" destId="{3B1AE24D-831F-47A9-AAD6-8B9A032F3CC7}" srcOrd="1" destOrd="1" presId="urn:microsoft.com/office/officeart/2005/8/layout/vProcess5"/>
    <dgm:cxn modelId="{C74F20B8-F5F7-4460-9661-8405CF56398D}" srcId="{D8044D80-51C5-4D58-84AD-0332E7EDFC79}" destId="{E74B4A55-4309-4F1C-84AA-4A2DC023F44E}" srcOrd="3" destOrd="0" parTransId="{1CD402F3-5BEF-4E4A-8302-45D7B41DC35F}" sibTransId="{C661B5EF-E2FB-4868-975F-FAE52D2BD8C1}"/>
    <dgm:cxn modelId="{9D7639BC-441F-4391-859A-8A6B9B92B527}" srcId="{D8044D80-51C5-4D58-84AD-0332E7EDFC79}" destId="{7967454B-A32F-4F63-86E4-C115FA17FB87}" srcOrd="1" destOrd="0" parTransId="{080D20BA-73DC-41EB-8B3E-EBFD25E2795C}" sibTransId="{CF2F8E34-209C-4DFC-9C00-CAB684658E9F}"/>
    <dgm:cxn modelId="{1AE5C0BD-A479-43D8-848F-3BD4D78AB1BE}" type="presOf" srcId="{E74B4A55-4309-4F1C-84AA-4A2DC023F44E}" destId="{4D209EA3-209C-455E-8FF9-19716C7014FA}" srcOrd="1" destOrd="0" presId="urn:microsoft.com/office/officeart/2005/8/layout/vProcess5"/>
    <dgm:cxn modelId="{D4630DC0-4011-44BA-BB5D-FCC714E81605}" type="presOf" srcId="{5B2DA84B-F56F-46B0-9736-516970F78287}" destId="{FF59FA78-723C-4876-B083-5E72DD133679}" srcOrd="0" destOrd="0" presId="urn:microsoft.com/office/officeart/2005/8/layout/vProcess5"/>
    <dgm:cxn modelId="{F6AF00E9-E04B-4B22-83F5-2C70BE2D5300}" type="presOf" srcId="{A1A0A569-1B73-4532-93DC-1FFF97A5CB74}" destId="{3B1AE24D-831F-47A9-AAD6-8B9A032F3CC7}" srcOrd="1" destOrd="0" presId="urn:microsoft.com/office/officeart/2005/8/layout/vProcess5"/>
    <dgm:cxn modelId="{AF0A6AFB-910D-4C96-A63A-E4B0E150FBDF}" srcId="{A1A0A569-1B73-4532-93DC-1FFF97A5CB74}" destId="{16500298-5F03-4705-85DC-20FB966693F0}" srcOrd="0" destOrd="0" parTransId="{EE98F4E4-9150-44FC-8E03-A2D0ACD19A6C}" sibTransId="{C197E327-12E6-4088-9653-3839357FF47D}"/>
    <dgm:cxn modelId="{2124450F-206C-49F1-85BF-2B00DC8EFAAD}" type="presParOf" srcId="{4699FF62-1E9E-433E-B10F-83B5A6D7E779}" destId="{429A2950-4B0D-4CCC-B3A7-42D1031D3936}" srcOrd="0" destOrd="0" presId="urn:microsoft.com/office/officeart/2005/8/layout/vProcess5"/>
    <dgm:cxn modelId="{72A4D937-DD89-46B3-8E46-79AD2A475B06}" type="presParOf" srcId="{4699FF62-1E9E-433E-B10F-83B5A6D7E779}" destId="{5E01E9D4-AEF5-4229-A7E6-2154E22A6939}" srcOrd="1" destOrd="0" presId="urn:microsoft.com/office/officeart/2005/8/layout/vProcess5"/>
    <dgm:cxn modelId="{44661362-A94A-4870-B9DA-3B0C4968A00B}" type="presParOf" srcId="{4699FF62-1E9E-433E-B10F-83B5A6D7E779}" destId="{1A1D6FFB-0BFC-4C2D-83A6-6B8C0245C226}" srcOrd="2" destOrd="0" presId="urn:microsoft.com/office/officeart/2005/8/layout/vProcess5"/>
    <dgm:cxn modelId="{D37DA0A1-B556-4CC0-A11F-66CFC5F5AEFE}" type="presParOf" srcId="{4699FF62-1E9E-433E-B10F-83B5A6D7E779}" destId="{DCA87528-D3A8-4963-B7AD-BFCEC9A4C131}" srcOrd="3" destOrd="0" presId="urn:microsoft.com/office/officeart/2005/8/layout/vProcess5"/>
    <dgm:cxn modelId="{C837FC97-96CA-46D9-BC6A-C6DA48475A45}" type="presParOf" srcId="{4699FF62-1E9E-433E-B10F-83B5A6D7E779}" destId="{CB4BA6CE-FA4A-4D83-9E92-F611EB8115C3}" srcOrd="4" destOrd="0" presId="urn:microsoft.com/office/officeart/2005/8/layout/vProcess5"/>
    <dgm:cxn modelId="{53BF0C8D-99C2-49D6-BD29-FD975E25FA44}" type="presParOf" srcId="{4699FF62-1E9E-433E-B10F-83B5A6D7E779}" destId="{FF59FA78-723C-4876-B083-5E72DD133679}" srcOrd="5" destOrd="0" presId="urn:microsoft.com/office/officeart/2005/8/layout/vProcess5"/>
    <dgm:cxn modelId="{3C21F3F4-37F8-4F9B-A43F-3885607717A3}" type="presParOf" srcId="{4699FF62-1E9E-433E-B10F-83B5A6D7E779}" destId="{C05213ED-CFBA-4CB6-A31D-8405A89AEF47}" srcOrd="6" destOrd="0" presId="urn:microsoft.com/office/officeart/2005/8/layout/vProcess5"/>
    <dgm:cxn modelId="{F41088F7-BB1C-4626-96F7-65ABE0568EB0}" type="presParOf" srcId="{4699FF62-1E9E-433E-B10F-83B5A6D7E779}" destId="{BC53424A-8FB7-4D36-BE19-B2F3F5BEF529}" srcOrd="7" destOrd="0" presId="urn:microsoft.com/office/officeart/2005/8/layout/vProcess5"/>
    <dgm:cxn modelId="{0FCD50E6-879E-422D-8A0F-8F3F08215F59}" type="presParOf" srcId="{4699FF62-1E9E-433E-B10F-83B5A6D7E779}" destId="{2CE95DF7-0932-4840-BBC3-2B2995363B43}" srcOrd="8" destOrd="0" presId="urn:microsoft.com/office/officeart/2005/8/layout/vProcess5"/>
    <dgm:cxn modelId="{B1A24DC7-74C7-4803-8462-6193016E39FC}" type="presParOf" srcId="{4699FF62-1E9E-433E-B10F-83B5A6D7E779}" destId="{B6995C92-9E41-44F3-BD0A-C8BE48716532}" srcOrd="9" destOrd="0" presId="urn:microsoft.com/office/officeart/2005/8/layout/vProcess5"/>
    <dgm:cxn modelId="{0BAC6136-3C87-4067-BE0E-6C27BE28EE6A}" type="presParOf" srcId="{4699FF62-1E9E-433E-B10F-83B5A6D7E779}" destId="{3B1AE24D-831F-47A9-AAD6-8B9A032F3CC7}" srcOrd="10" destOrd="0" presId="urn:microsoft.com/office/officeart/2005/8/layout/vProcess5"/>
    <dgm:cxn modelId="{0AC53C20-9021-401C-82AF-83881F325E74}" type="presParOf" srcId="{4699FF62-1E9E-433E-B10F-83B5A6D7E779}" destId="{4D209EA3-209C-455E-8FF9-19716C7014F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BC018-222D-48F1-B844-B717E07524A9}"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0F1FCC1E-6D79-494F-8389-2A289FDB457C}">
      <dgm:prSet/>
      <dgm:spPr/>
      <dgm:t>
        <a:bodyPr/>
        <a:lstStyle/>
        <a:p>
          <a:pPr>
            <a:lnSpc>
              <a:spcPct val="100000"/>
            </a:lnSpc>
          </a:pPr>
          <a:r>
            <a:rPr lang="en-US"/>
            <a:t>The benefits of advocacy training fall into three categories: </a:t>
          </a:r>
        </a:p>
      </dgm:t>
    </dgm:pt>
    <dgm:pt modelId="{73316B4B-E151-4E15-8FAC-9ED7966FDB16}" type="parTrans" cxnId="{E13D3A96-C730-49B2-BC6B-0FE0DB63C127}">
      <dgm:prSet/>
      <dgm:spPr/>
      <dgm:t>
        <a:bodyPr/>
        <a:lstStyle/>
        <a:p>
          <a:endParaRPr lang="en-US"/>
        </a:p>
      </dgm:t>
    </dgm:pt>
    <dgm:pt modelId="{06ED45E8-1BDA-4C1C-94FC-B7F539A54EC5}" type="sibTrans" cxnId="{E13D3A96-C730-49B2-BC6B-0FE0DB63C127}">
      <dgm:prSet/>
      <dgm:spPr/>
      <dgm:t>
        <a:bodyPr/>
        <a:lstStyle/>
        <a:p>
          <a:endParaRPr lang="en-US"/>
        </a:p>
      </dgm:t>
    </dgm:pt>
    <dgm:pt modelId="{E50A2892-B473-4900-A72D-7C50CA606372}">
      <dgm:prSet/>
      <dgm:spPr/>
      <dgm:t>
        <a:bodyPr/>
        <a:lstStyle/>
        <a:p>
          <a:pPr algn="l">
            <a:lnSpc>
              <a:spcPct val="100000"/>
            </a:lnSpc>
          </a:pPr>
          <a:r>
            <a:rPr lang="en-US"/>
            <a:t>1. Enhancement of professionalism</a:t>
          </a:r>
        </a:p>
      </dgm:t>
    </dgm:pt>
    <dgm:pt modelId="{774D361E-B9C4-47AD-8A91-306743DAF40A}" type="parTrans" cxnId="{38DE3E46-F573-445F-BC04-80746D60C39E}">
      <dgm:prSet/>
      <dgm:spPr/>
      <dgm:t>
        <a:bodyPr/>
        <a:lstStyle/>
        <a:p>
          <a:endParaRPr lang="en-US"/>
        </a:p>
      </dgm:t>
    </dgm:pt>
    <dgm:pt modelId="{37A72E5F-0B12-4072-9E44-B41023CBA021}" type="sibTrans" cxnId="{38DE3E46-F573-445F-BC04-80746D60C39E}">
      <dgm:prSet/>
      <dgm:spPr/>
      <dgm:t>
        <a:bodyPr/>
        <a:lstStyle/>
        <a:p>
          <a:endParaRPr lang="en-US"/>
        </a:p>
      </dgm:t>
    </dgm:pt>
    <dgm:pt modelId="{E73499A4-59BF-4D8E-B2BB-7292A331262A}">
      <dgm:prSet/>
      <dgm:spPr/>
      <dgm:t>
        <a:bodyPr/>
        <a:lstStyle/>
        <a:p>
          <a:pPr>
            <a:lnSpc>
              <a:spcPct val="100000"/>
            </a:lnSpc>
          </a:pPr>
          <a:r>
            <a:rPr lang="en-US"/>
            <a:t>2. Support of public health</a:t>
          </a:r>
        </a:p>
      </dgm:t>
    </dgm:pt>
    <dgm:pt modelId="{021C6CE2-85B6-4A20-BB11-0C7974E47493}" type="parTrans" cxnId="{27A23CAB-C99F-4923-A15A-3A932F0AE2BB}">
      <dgm:prSet/>
      <dgm:spPr/>
      <dgm:t>
        <a:bodyPr/>
        <a:lstStyle/>
        <a:p>
          <a:endParaRPr lang="en-US"/>
        </a:p>
      </dgm:t>
    </dgm:pt>
    <dgm:pt modelId="{BFD529EF-1B0E-4953-81B1-1DE15A94DCE0}" type="sibTrans" cxnId="{27A23CAB-C99F-4923-A15A-3A932F0AE2BB}">
      <dgm:prSet/>
      <dgm:spPr/>
      <dgm:t>
        <a:bodyPr/>
        <a:lstStyle/>
        <a:p>
          <a:endParaRPr lang="en-US"/>
        </a:p>
      </dgm:t>
    </dgm:pt>
    <dgm:pt modelId="{90D3FE2C-51A4-4728-8C8E-4F2F5A832FA0}">
      <dgm:prSet/>
      <dgm:spPr/>
      <dgm:t>
        <a:bodyPr/>
        <a:lstStyle/>
        <a:p>
          <a:pPr>
            <a:lnSpc>
              <a:spcPct val="100000"/>
            </a:lnSpc>
          </a:pPr>
          <a:r>
            <a:rPr lang="en-US"/>
            <a:t>3. Improvement of patient care</a:t>
          </a:r>
        </a:p>
      </dgm:t>
    </dgm:pt>
    <dgm:pt modelId="{CA3CA82C-26E2-4322-AAD1-B20043EF1D38}" type="parTrans" cxnId="{F321583E-22C1-4525-B4C3-72739754725C}">
      <dgm:prSet/>
      <dgm:spPr/>
      <dgm:t>
        <a:bodyPr/>
        <a:lstStyle/>
        <a:p>
          <a:endParaRPr lang="en-US"/>
        </a:p>
      </dgm:t>
    </dgm:pt>
    <dgm:pt modelId="{B915C18B-D3CD-42CC-955D-966C9FB6245F}" type="sibTrans" cxnId="{F321583E-22C1-4525-B4C3-72739754725C}">
      <dgm:prSet/>
      <dgm:spPr/>
      <dgm:t>
        <a:bodyPr/>
        <a:lstStyle/>
        <a:p>
          <a:endParaRPr lang="en-US"/>
        </a:p>
      </dgm:t>
    </dgm:pt>
    <dgm:pt modelId="{C99D054D-F856-4E78-9D4E-A3F9F63A34A1}" type="pres">
      <dgm:prSet presAssocID="{F92BC018-222D-48F1-B844-B717E07524A9}" presName="vert0" presStyleCnt="0">
        <dgm:presLayoutVars>
          <dgm:dir/>
          <dgm:animOne val="branch"/>
          <dgm:animLvl val="lvl"/>
        </dgm:presLayoutVars>
      </dgm:prSet>
      <dgm:spPr/>
    </dgm:pt>
    <dgm:pt modelId="{0801510E-1757-4506-8A9E-EA71E8645EC5}" type="pres">
      <dgm:prSet presAssocID="{0F1FCC1E-6D79-494F-8389-2A289FDB457C}" presName="thickLine" presStyleLbl="alignNode1" presStyleIdx="0" presStyleCnt="4"/>
      <dgm:spPr/>
    </dgm:pt>
    <dgm:pt modelId="{09918AE4-0D36-42D2-9838-434D943AA1FF}" type="pres">
      <dgm:prSet presAssocID="{0F1FCC1E-6D79-494F-8389-2A289FDB457C}" presName="horz1" presStyleCnt="0"/>
      <dgm:spPr/>
    </dgm:pt>
    <dgm:pt modelId="{C61DDDC2-D3DA-4E33-8DF7-0F719A8A98C9}" type="pres">
      <dgm:prSet presAssocID="{0F1FCC1E-6D79-494F-8389-2A289FDB457C}" presName="tx1" presStyleLbl="revTx" presStyleIdx="0" presStyleCnt="4"/>
      <dgm:spPr/>
    </dgm:pt>
    <dgm:pt modelId="{FACD153F-747E-4283-8802-67AC8149253B}" type="pres">
      <dgm:prSet presAssocID="{0F1FCC1E-6D79-494F-8389-2A289FDB457C}" presName="vert1" presStyleCnt="0"/>
      <dgm:spPr/>
    </dgm:pt>
    <dgm:pt modelId="{7275EEC9-22EA-4FB1-8C5D-B90C2FBE2F6E}" type="pres">
      <dgm:prSet presAssocID="{E50A2892-B473-4900-A72D-7C50CA606372}" presName="thickLine" presStyleLbl="alignNode1" presStyleIdx="1" presStyleCnt="4"/>
      <dgm:spPr/>
    </dgm:pt>
    <dgm:pt modelId="{4F11DCE9-1E53-420F-BABB-1CC4FCD08A1E}" type="pres">
      <dgm:prSet presAssocID="{E50A2892-B473-4900-A72D-7C50CA606372}" presName="horz1" presStyleCnt="0"/>
      <dgm:spPr/>
    </dgm:pt>
    <dgm:pt modelId="{A644E3D0-BC02-423F-999C-04FCBEF4267D}" type="pres">
      <dgm:prSet presAssocID="{E50A2892-B473-4900-A72D-7C50CA606372}" presName="tx1" presStyleLbl="revTx" presStyleIdx="1" presStyleCnt="4"/>
      <dgm:spPr/>
    </dgm:pt>
    <dgm:pt modelId="{1DFC31F8-713B-4155-8428-6781CD173889}" type="pres">
      <dgm:prSet presAssocID="{E50A2892-B473-4900-A72D-7C50CA606372}" presName="vert1" presStyleCnt="0"/>
      <dgm:spPr/>
    </dgm:pt>
    <dgm:pt modelId="{DC3C8DB3-98B7-419F-B740-DEB15F9CE6D9}" type="pres">
      <dgm:prSet presAssocID="{E73499A4-59BF-4D8E-B2BB-7292A331262A}" presName="thickLine" presStyleLbl="alignNode1" presStyleIdx="2" presStyleCnt="4"/>
      <dgm:spPr/>
    </dgm:pt>
    <dgm:pt modelId="{78F61BE4-EC61-49A4-BE4E-B47073885DAB}" type="pres">
      <dgm:prSet presAssocID="{E73499A4-59BF-4D8E-B2BB-7292A331262A}" presName="horz1" presStyleCnt="0"/>
      <dgm:spPr/>
    </dgm:pt>
    <dgm:pt modelId="{AA7262E7-4819-4964-8030-1BD87D800EF5}" type="pres">
      <dgm:prSet presAssocID="{E73499A4-59BF-4D8E-B2BB-7292A331262A}" presName="tx1" presStyleLbl="revTx" presStyleIdx="2" presStyleCnt="4"/>
      <dgm:spPr/>
    </dgm:pt>
    <dgm:pt modelId="{B80BDF48-DBD8-4325-94D8-14971E818CD8}" type="pres">
      <dgm:prSet presAssocID="{E73499A4-59BF-4D8E-B2BB-7292A331262A}" presName="vert1" presStyleCnt="0"/>
      <dgm:spPr/>
    </dgm:pt>
    <dgm:pt modelId="{00982D81-B45C-41E8-A7DF-53800DAE3AD5}" type="pres">
      <dgm:prSet presAssocID="{90D3FE2C-51A4-4728-8C8E-4F2F5A832FA0}" presName="thickLine" presStyleLbl="alignNode1" presStyleIdx="3" presStyleCnt="4"/>
      <dgm:spPr/>
    </dgm:pt>
    <dgm:pt modelId="{84F882C2-C42F-4B96-8F95-6CB24DE03FCF}" type="pres">
      <dgm:prSet presAssocID="{90D3FE2C-51A4-4728-8C8E-4F2F5A832FA0}" presName="horz1" presStyleCnt="0"/>
      <dgm:spPr/>
    </dgm:pt>
    <dgm:pt modelId="{6CDFC4BE-8F2D-4607-92CC-F063C774A33D}" type="pres">
      <dgm:prSet presAssocID="{90D3FE2C-51A4-4728-8C8E-4F2F5A832FA0}" presName="tx1" presStyleLbl="revTx" presStyleIdx="3" presStyleCnt="4"/>
      <dgm:spPr/>
    </dgm:pt>
    <dgm:pt modelId="{EF220212-9B78-4493-B704-08EF8FEE2979}" type="pres">
      <dgm:prSet presAssocID="{90D3FE2C-51A4-4728-8C8E-4F2F5A832FA0}" presName="vert1" presStyleCnt="0"/>
      <dgm:spPr/>
    </dgm:pt>
  </dgm:ptLst>
  <dgm:cxnLst>
    <dgm:cxn modelId="{B838810F-58F4-4788-ABE3-BB4F0F65901A}" type="presOf" srcId="{E73499A4-59BF-4D8E-B2BB-7292A331262A}" destId="{AA7262E7-4819-4964-8030-1BD87D800EF5}" srcOrd="0" destOrd="0" presId="urn:microsoft.com/office/officeart/2008/layout/LinedList"/>
    <dgm:cxn modelId="{F321583E-22C1-4525-B4C3-72739754725C}" srcId="{F92BC018-222D-48F1-B844-B717E07524A9}" destId="{90D3FE2C-51A4-4728-8C8E-4F2F5A832FA0}" srcOrd="3" destOrd="0" parTransId="{CA3CA82C-26E2-4322-AAD1-B20043EF1D38}" sibTransId="{B915C18B-D3CD-42CC-955D-966C9FB6245F}"/>
    <dgm:cxn modelId="{38DE3E46-F573-445F-BC04-80746D60C39E}" srcId="{F92BC018-222D-48F1-B844-B717E07524A9}" destId="{E50A2892-B473-4900-A72D-7C50CA606372}" srcOrd="1" destOrd="0" parTransId="{774D361E-B9C4-47AD-8A91-306743DAF40A}" sibTransId="{37A72E5F-0B12-4072-9E44-B41023CBA021}"/>
    <dgm:cxn modelId="{505B224F-F659-4A4D-B3C0-065BBAB0442A}" type="presOf" srcId="{F92BC018-222D-48F1-B844-B717E07524A9}" destId="{C99D054D-F856-4E78-9D4E-A3F9F63A34A1}" srcOrd="0" destOrd="0" presId="urn:microsoft.com/office/officeart/2008/layout/LinedList"/>
    <dgm:cxn modelId="{07513578-A716-4931-A138-46019777AA17}" type="presOf" srcId="{0F1FCC1E-6D79-494F-8389-2A289FDB457C}" destId="{C61DDDC2-D3DA-4E33-8DF7-0F719A8A98C9}" srcOrd="0" destOrd="0" presId="urn:microsoft.com/office/officeart/2008/layout/LinedList"/>
    <dgm:cxn modelId="{2572C37B-A4B1-4013-AB61-30FE39F78A86}" type="presOf" srcId="{90D3FE2C-51A4-4728-8C8E-4F2F5A832FA0}" destId="{6CDFC4BE-8F2D-4607-92CC-F063C774A33D}" srcOrd="0" destOrd="0" presId="urn:microsoft.com/office/officeart/2008/layout/LinedList"/>
    <dgm:cxn modelId="{E13D3A96-C730-49B2-BC6B-0FE0DB63C127}" srcId="{F92BC018-222D-48F1-B844-B717E07524A9}" destId="{0F1FCC1E-6D79-494F-8389-2A289FDB457C}" srcOrd="0" destOrd="0" parTransId="{73316B4B-E151-4E15-8FAC-9ED7966FDB16}" sibTransId="{06ED45E8-1BDA-4C1C-94FC-B7F539A54EC5}"/>
    <dgm:cxn modelId="{8AEBC3A3-46DF-4969-A901-4BB49340E54D}" type="presOf" srcId="{E50A2892-B473-4900-A72D-7C50CA606372}" destId="{A644E3D0-BC02-423F-999C-04FCBEF4267D}" srcOrd="0" destOrd="0" presId="urn:microsoft.com/office/officeart/2008/layout/LinedList"/>
    <dgm:cxn modelId="{27A23CAB-C99F-4923-A15A-3A932F0AE2BB}" srcId="{F92BC018-222D-48F1-B844-B717E07524A9}" destId="{E73499A4-59BF-4D8E-B2BB-7292A331262A}" srcOrd="2" destOrd="0" parTransId="{021C6CE2-85B6-4A20-BB11-0C7974E47493}" sibTransId="{BFD529EF-1B0E-4953-81B1-1DE15A94DCE0}"/>
    <dgm:cxn modelId="{62A1CA38-48A4-4A38-8EB8-41E2DBBE6F65}" type="presParOf" srcId="{C99D054D-F856-4E78-9D4E-A3F9F63A34A1}" destId="{0801510E-1757-4506-8A9E-EA71E8645EC5}" srcOrd="0" destOrd="0" presId="urn:microsoft.com/office/officeart/2008/layout/LinedList"/>
    <dgm:cxn modelId="{50BD37E2-5905-46C8-BD02-2BE379D1BAAB}" type="presParOf" srcId="{C99D054D-F856-4E78-9D4E-A3F9F63A34A1}" destId="{09918AE4-0D36-42D2-9838-434D943AA1FF}" srcOrd="1" destOrd="0" presId="urn:microsoft.com/office/officeart/2008/layout/LinedList"/>
    <dgm:cxn modelId="{F4240B97-045A-4789-9FDD-876493C31204}" type="presParOf" srcId="{09918AE4-0D36-42D2-9838-434D943AA1FF}" destId="{C61DDDC2-D3DA-4E33-8DF7-0F719A8A98C9}" srcOrd="0" destOrd="0" presId="urn:microsoft.com/office/officeart/2008/layout/LinedList"/>
    <dgm:cxn modelId="{9FC8C880-84EE-459C-967D-FC9AE0758850}" type="presParOf" srcId="{09918AE4-0D36-42D2-9838-434D943AA1FF}" destId="{FACD153F-747E-4283-8802-67AC8149253B}" srcOrd="1" destOrd="0" presId="urn:microsoft.com/office/officeart/2008/layout/LinedList"/>
    <dgm:cxn modelId="{20A4CE39-E860-49D9-8BAD-59B809BEA23C}" type="presParOf" srcId="{C99D054D-F856-4E78-9D4E-A3F9F63A34A1}" destId="{7275EEC9-22EA-4FB1-8C5D-B90C2FBE2F6E}" srcOrd="2" destOrd="0" presId="urn:microsoft.com/office/officeart/2008/layout/LinedList"/>
    <dgm:cxn modelId="{23B848D5-F1AF-4526-85E5-6E118327A34E}" type="presParOf" srcId="{C99D054D-F856-4E78-9D4E-A3F9F63A34A1}" destId="{4F11DCE9-1E53-420F-BABB-1CC4FCD08A1E}" srcOrd="3" destOrd="0" presId="urn:microsoft.com/office/officeart/2008/layout/LinedList"/>
    <dgm:cxn modelId="{3D7BF99A-6E88-4C56-B54E-E10271178F62}" type="presParOf" srcId="{4F11DCE9-1E53-420F-BABB-1CC4FCD08A1E}" destId="{A644E3D0-BC02-423F-999C-04FCBEF4267D}" srcOrd="0" destOrd="0" presId="urn:microsoft.com/office/officeart/2008/layout/LinedList"/>
    <dgm:cxn modelId="{63497E11-197E-4E31-B944-BBE4B5F68F71}" type="presParOf" srcId="{4F11DCE9-1E53-420F-BABB-1CC4FCD08A1E}" destId="{1DFC31F8-713B-4155-8428-6781CD173889}" srcOrd="1" destOrd="0" presId="urn:microsoft.com/office/officeart/2008/layout/LinedList"/>
    <dgm:cxn modelId="{41C6C726-D0B9-48E2-AD36-DCF62166F72C}" type="presParOf" srcId="{C99D054D-F856-4E78-9D4E-A3F9F63A34A1}" destId="{DC3C8DB3-98B7-419F-B740-DEB15F9CE6D9}" srcOrd="4" destOrd="0" presId="urn:microsoft.com/office/officeart/2008/layout/LinedList"/>
    <dgm:cxn modelId="{BDA3D704-4D0D-449A-9EB5-27F0771321F4}" type="presParOf" srcId="{C99D054D-F856-4E78-9D4E-A3F9F63A34A1}" destId="{78F61BE4-EC61-49A4-BE4E-B47073885DAB}" srcOrd="5" destOrd="0" presId="urn:microsoft.com/office/officeart/2008/layout/LinedList"/>
    <dgm:cxn modelId="{F524671C-036E-4F41-B4FF-2B0DC2F304E8}" type="presParOf" srcId="{78F61BE4-EC61-49A4-BE4E-B47073885DAB}" destId="{AA7262E7-4819-4964-8030-1BD87D800EF5}" srcOrd="0" destOrd="0" presId="urn:microsoft.com/office/officeart/2008/layout/LinedList"/>
    <dgm:cxn modelId="{BB5F3B41-A118-4D6F-B460-0675A8C444C6}" type="presParOf" srcId="{78F61BE4-EC61-49A4-BE4E-B47073885DAB}" destId="{B80BDF48-DBD8-4325-94D8-14971E818CD8}" srcOrd="1" destOrd="0" presId="urn:microsoft.com/office/officeart/2008/layout/LinedList"/>
    <dgm:cxn modelId="{BA477796-83D2-401E-9461-1C6B39FE336E}" type="presParOf" srcId="{C99D054D-F856-4E78-9D4E-A3F9F63A34A1}" destId="{00982D81-B45C-41E8-A7DF-53800DAE3AD5}" srcOrd="6" destOrd="0" presId="urn:microsoft.com/office/officeart/2008/layout/LinedList"/>
    <dgm:cxn modelId="{12CD45A4-3D2C-4306-AE22-07F0CF521396}" type="presParOf" srcId="{C99D054D-F856-4E78-9D4E-A3F9F63A34A1}" destId="{84F882C2-C42F-4B96-8F95-6CB24DE03FCF}" srcOrd="7" destOrd="0" presId="urn:microsoft.com/office/officeart/2008/layout/LinedList"/>
    <dgm:cxn modelId="{7AE52C75-944F-4071-952B-ED455588B9A4}" type="presParOf" srcId="{84F882C2-C42F-4B96-8F95-6CB24DE03FCF}" destId="{6CDFC4BE-8F2D-4607-92CC-F063C774A33D}" srcOrd="0" destOrd="0" presId="urn:microsoft.com/office/officeart/2008/layout/LinedList"/>
    <dgm:cxn modelId="{4D4A9E84-C80F-4057-AC20-E80D85E8ABE2}" type="presParOf" srcId="{84F882C2-C42F-4B96-8F95-6CB24DE03FCF}" destId="{EF220212-9B78-4493-B704-08EF8FEE29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18956-1A38-4015-B087-E605E51649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C41111-EE92-40EE-B92B-0EB36247AAD5}">
      <dgm:prSet/>
      <dgm:spPr/>
      <dgm:t>
        <a:bodyPr/>
        <a:lstStyle/>
        <a:p>
          <a:r>
            <a:rPr lang="en-US" b="1"/>
            <a:t>Communicate</a:t>
          </a:r>
          <a:r>
            <a:rPr lang="en-US"/>
            <a:t> with your local legislators and offices consistently</a:t>
          </a:r>
        </a:p>
      </dgm:t>
    </dgm:pt>
    <dgm:pt modelId="{7D74C553-0E9E-4E01-BA7F-C69A3E5918B2}" type="parTrans" cxnId="{C7B4ADB7-360D-4F05-962A-4E741C0DA3F2}">
      <dgm:prSet/>
      <dgm:spPr/>
      <dgm:t>
        <a:bodyPr/>
        <a:lstStyle/>
        <a:p>
          <a:endParaRPr lang="en-US"/>
        </a:p>
      </dgm:t>
    </dgm:pt>
    <dgm:pt modelId="{7486D2BA-5DB2-4D1B-B1CF-3F8D7F3F3C1E}" type="sibTrans" cxnId="{C7B4ADB7-360D-4F05-962A-4E741C0DA3F2}">
      <dgm:prSet/>
      <dgm:spPr/>
      <dgm:t>
        <a:bodyPr/>
        <a:lstStyle/>
        <a:p>
          <a:endParaRPr lang="en-US"/>
        </a:p>
      </dgm:t>
    </dgm:pt>
    <dgm:pt modelId="{9159379C-661E-4ECD-A6AB-B9FEA1010F57}">
      <dgm:prSet/>
      <dgm:spPr/>
      <dgm:t>
        <a:bodyPr/>
        <a:lstStyle/>
        <a:p>
          <a:r>
            <a:rPr lang="en-US" b="1">
              <a:cs typeface="Calibri" panose="020F0502020204030204"/>
            </a:rPr>
            <a:t>Do not </a:t>
          </a:r>
          <a:r>
            <a:rPr lang="en-US">
              <a:cs typeface="Calibri" panose="020F0502020204030204"/>
            </a:rPr>
            <a:t>always have an "ask," it is important to simply introduce yourself or let your legislator know that you can be a resource</a:t>
          </a:r>
        </a:p>
      </dgm:t>
    </dgm:pt>
    <dgm:pt modelId="{2886CE10-B6C0-4ED1-8FC4-3C3AA8A98BF2}" type="parTrans" cxnId="{9070404B-DD2E-4B0C-85AE-C2043096D685}">
      <dgm:prSet/>
      <dgm:spPr/>
      <dgm:t>
        <a:bodyPr/>
        <a:lstStyle/>
        <a:p>
          <a:endParaRPr lang="en-US"/>
        </a:p>
      </dgm:t>
    </dgm:pt>
    <dgm:pt modelId="{22AC91AE-C83A-4A53-8923-FD5FBCF40669}" type="sibTrans" cxnId="{9070404B-DD2E-4B0C-85AE-C2043096D685}">
      <dgm:prSet/>
      <dgm:spPr/>
      <dgm:t>
        <a:bodyPr/>
        <a:lstStyle/>
        <a:p>
          <a:endParaRPr lang="en-US"/>
        </a:p>
      </dgm:t>
    </dgm:pt>
    <dgm:pt modelId="{0A891871-B426-4DEC-B183-8FE0F450AC1B}">
      <dgm:prSet/>
      <dgm:spPr/>
      <dgm:t>
        <a:bodyPr/>
        <a:lstStyle/>
        <a:p>
          <a:r>
            <a:rPr lang="en-US" b="1"/>
            <a:t>Do</a:t>
          </a:r>
          <a:r>
            <a:rPr lang="en-US"/>
            <a:t> what is reasonable in your life and your community.</a:t>
          </a:r>
        </a:p>
      </dgm:t>
    </dgm:pt>
    <dgm:pt modelId="{181AA2CA-BF8F-401D-8E0E-389B382E0415}" type="parTrans" cxnId="{8D21720B-31E0-432C-90A3-8C2164CC82F0}">
      <dgm:prSet/>
      <dgm:spPr/>
      <dgm:t>
        <a:bodyPr/>
        <a:lstStyle/>
        <a:p>
          <a:endParaRPr lang="en-US"/>
        </a:p>
      </dgm:t>
    </dgm:pt>
    <dgm:pt modelId="{1B453A3D-5529-46FB-956F-3B3C88AC59BC}" type="sibTrans" cxnId="{8D21720B-31E0-432C-90A3-8C2164CC82F0}">
      <dgm:prSet/>
      <dgm:spPr/>
      <dgm:t>
        <a:bodyPr/>
        <a:lstStyle/>
        <a:p>
          <a:endParaRPr lang="en-US"/>
        </a:p>
      </dgm:t>
    </dgm:pt>
    <dgm:pt modelId="{2D0EE37E-93FD-46C2-BEB8-0897B365AA1B}" type="pres">
      <dgm:prSet presAssocID="{19A18956-1A38-4015-B087-E605E5164984}" presName="linear" presStyleCnt="0">
        <dgm:presLayoutVars>
          <dgm:animLvl val="lvl"/>
          <dgm:resizeHandles val="exact"/>
        </dgm:presLayoutVars>
      </dgm:prSet>
      <dgm:spPr/>
    </dgm:pt>
    <dgm:pt modelId="{D79D25AB-4C2F-4FD1-946A-4C4383F3A3A5}" type="pres">
      <dgm:prSet presAssocID="{F6C41111-EE92-40EE-B92B-0EB36247AAD5}" presName="parentText" presStyleLbl="node1" presStyleIdx="0" presStyleCnt="3">
        <dgm:presLayoutVars>
          <dgm:chMax val="0"/>
          <dgm:bulletEnabled val="1"/>
        </dgm:presLayoutVars>
      </dgm:prSet>
      <dgm:spPr/>
    </dgm:pt>
    <dgm:pt modelId="{94299172-2665-4130-B641-E30FDE1951AA}" type="pres">
      <dgm:prSet presAssocID="{7486D2BA-5DB2-4D1B-B1CF-3F8D7F3F3C1E}" presName="spacer" presStyleCnt="0"/>
      <dgm:spPr/>
    </dgm:pt>
    <dgm:pt modelId="{3F836A8F-58F1-4A9D-B574-A8CBD132B199}" type="pres">
      <dgm:prSet presAssocID="{9159379C-661E-4ECD-A6AB-B9FEA1010F57}" presName="parentText" presStyleLbl="node1" presStyleIdx="1" presStyleCnt="3">
        <dgm:presLayoutVars>
          <dgm:chMax val="0"/>
          <dgm:bulletEnabled val="1"/>
        </dgm:presLayoutVars>
      </dgm:prSet>
      <dgm:spPr/>
    </dgm:pt>
    <dgm:pt modelId="{C811A7E9-9E13-4AB9-82D7-6A29C3EF67C5}" type="pres">
      <dgm:prSet presAssocID="{22AC91AE-C83A-4A53-8923-FD5FBCF40669}" presName="spacer" presStyleCnt="0"/>
      <dgm:spPr/>
    </dgm:pt>
    <dgm:pt modelId="{8F3F7847-97E1-4620-BFE4-3EFC844F8D40}" type="pres">
      <dgm:prSet presAssocID="{0A891871-B426-4DEC-B183-8FE0F450AC1B}" presName="parentText" presStyleLbl="node1" presStyleIdx="2" presStyleCnt="3">
        <dgm:presLayoutVars>
          <dgm:chMax val="0"/>
          <dgm:bulletEnabled val="1"/>
        </dgm:presLayoutVars>
      </dgm:prSet>
      <dgm:spPr/>
    </dgm:pt>
  </dgm:ptLst>
  <dgm:cxnLst>
    <dgm:cxn modelId="{8D21720B-31E0-432C-90A3-8C2164CC82F0}" srcId="{19A18956-1A38-4015-B087-E605E5164984}" destId="{0A891871-B426-4DEC-B183-8FE0F450AC1B}" srcOrd="2" destOrd="0" parTransId="{181AA2CA-BF8F-401D-8E0E-389B382E0415}" sibTransId="{1B453A3D-5529-46FB-956F-3B3C88AC59BC}"/>
    <dgm:cxn modelId="{E879C511-F9E6-4670-9A23-0A163904CDE1}" type="presOf" srcId="{0A891871-B426-4DEC-B183-8FE0F450AC1B}" destId="{8F3F7847-97E1-4620-BFE4-3EFC844F8D40}" srcOrd="0" destOrd="0" presId="urn:microsoft.com/office/officeart/2005/8/layout/vList2"/>
    <dgm:cxn modelId="{9070404B-DD2E-4B0C-85AE-C2043096D685}" srcId="{19A18956-1A38-4015-B087-E605E5164984}" destId="{9159379C-661E-4ECD-A6AB-B9FEA1010F57}" srcOrd="1" destOrd="0" parTransId="{2886CE10-B6C0-4ED1-8FC4-3C3AA8A98BF2}" sibTransId="{22AC91AE-C83A-4A53-8923-FD5FBCF40669}"/>
    <dgm:cxn modelId="{44845383-C177-4FC2-BC6F-90CC1720A76D}" type="presOf" srcId="{F6C41111-EE92-40EE-B92B-0EB36247AAD5}" destId="{D79D25AB-4C2F-4FD1-946A-4C4383F3A3A5}" srcOrd="0" destOrd="0" presId="urn:microsoft.com/office/officeart/2005/8/layout/vList2"/>
    <dgm:cxn modelId="{C7B4ADB7-360D-4F05-962A-4E741C0DA3F2}" srcId="{19A18956-1A38-4015-B087-E605E5164984}" destId="{F6C41111-EE92-40EE-B92B-0EB36247AAD5}" srcOrd="0" destOrd="0" parTransId="{7D74C553-0E9E-4E01-BA7F-C69A3E5918B2}" sibTransId="{7486D2BA-5DB2-4D1B-B1CF-3F8D7F3F3C1E}"/>
    <dgm:cxn modelId="{B57809D3-C4F7-4674-A97A-E3DD2C1DF03E}" type="presOf" srcId="{9159379C-661E-4ECD-A6AB-B9FEA1010F57}" destId="{3F836A8F-58F1-4A9D-B574-A8CBD132B199}" srcOrd="0" destOrd="0" presId="urn:microsoft.com/office/officeart/2005/8/layout/vList2"/>
    <dgm:cxn modelId="{CF737CFB-099D-42BA-8C9B-1020BA510C5D}" type="presOf" srcId="{19A18956-1A38-4015-B087-E605E5164984}" destId="{2D0EE37E-93FD-46C2-BEB8-0897B365AA1B}" srcOrd="0" destOrd="0" presId="urn:microsoft.com/office/officeart/2005/8/layout/vList2"/>
    <dgm:cxn modelId="{341F71B4-4CBD-4F43-A50C-27A8FF6290A9}" type="presParOf" srcId="{2D0EE37E-93FD-46C2-BEB8-0897B365AA1B}" destId="{D79D25AB-4C2F-4FD1-946A-4C4383F3A3A5}" srcOrd="0" destOrd="0" presId="urn:microsoft.com/office/officeart/2005/8/layout/vList2"/>
    <dgm:cxn modelId="{49DCA9CB-B5FE-4B76-849D-EE4B11E7806D}" type="presParOf" srcId="{2D0EE37E-93FD-46C2-BEB8-0897B365AA1B}" destId="{94299172-2665-4130-B641-E30FDE1951AA}" srcOrd="1" destOrd="0" presId="urn:microsoft.com/office/officeart/2005/8/layout/vList2"/>
    <dgm:cxn modelId="{15A084B3-9D93-4C5E-B6A6-24BAD4377B28}" type="presParOf" srcId="{2D0EE37E-93FD-46C2-BEB8-0897B365AA1B}" destId="{3F836A8F-58F1-4A9D-B574-A8CBD132B199}" srcOrd="2" destOrd="0" presId="urn:microsoft.com/office/officeart/2005/8/layout/vList2"/>
    <dgm:cxn modelId="{B87138FA-DBE7-4229-AFC2-391710C39B38}" type="presParOf" srcId="{2D0EE37E-93FD-46C2-BEB8-0897B365AA1B}" destId="{C811A7E9-9E13-4AB9-82D7-6A29C3EF67C5}" srcOrd="3" destOrd="0" presId="urn:microsoft.com/office/officeart/2005/8/layout/vList2"/>
    <dgm:cxn modelId="{75803B8C-2AC5-4994-A4BC-A0FDCE0314C7}" type="presParOf" srcId="{2D0EE37E-93FD-46C2-BEB8-0897B365AA1B}" destId="{8F3F7847-97E1-4620-BFE4-3EFC844F8D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966689-A6D6-40FF-8C5B-B05D0D4E0F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514644-F7DA-4B34-B379-7B092BD81752}">
      <dgm:prSet/>
      <dgm:spPr/>
      <dgm:t>
        <a:bodyPr/>
        <a:lstStyle/>
        <a:p>
          <a:pPr>
            <a:lnSpc>
              <a:spcPct val="100000"/>
            </a:lnSpc>
          </a:pPr>
          <a:r>
            <a:rPr lang="en-US"/>
            <a:t>Builds trust</a:t>
          </a:r>
        </a:p>
      </dgm:t>
    </dgm:pt>
    <dgm:pt modelId="{94E9C3ED-7DD3-43EB-8C90-43022E93480F}" type="parTrans" cxnId="{234C32B1-A949-409A-B1EC-7998875C0A32}">
      <dgm:prSet/>
      <dgm:spPr/>
      <dgm:t>
        <a:bodyPr/>
        <a:lstStyle/>
        <a:p>
          <a:endParaRPr lang="en-US"/>
        </a:p>
      </dgm:t>
    </dgm:pt>
    <dgm:pt modelId="{D0FBF4A7-699F-4AF8-B3B7-9A04C42F2B87}" type="sibTrans" cxnId="{234C32B1-A949-409A-B1EC-7998875C0A32}">
      <dgm:prSet/>
      <dgm:spPr/>
      <dgm:t>
        <a:bodyPr/>
        <a:lstStyle/>
        <a:p>
          <a:endParaRPr lang="en-US"/>
        </a:p>
      </dgm:t>
    </dgm:pt>
    <dgm:pt modelId="{E384079E-697D-41B0-A223-1E23AB3551FF}">
      <dgm:prSet/>
      <dgm:spPr/>
      <dgm:t>
        <a:bodyPr/>
        <a:lstStyle/>
        <a:p>
          <a:pPr>
            <a:lnSpc>
              <a:spcPct val="100000"/>
            </a:lnSpc>
          </a:pPr>
          <a:r>
            <a:rPr lang="en-US"/>
            <a:t>Opens the mind to learning </a:t>
          </a:r>
        </a:p>
      </dgm:t>
    </dgm:pt>
    <dgm:pt modelId="{569242EA-1589-4D6C-9B9F-AED8DC9BA776}" type="parTrans" cxnId="{C44B9C80-CFB2-4407-B52E-1DE1658D6DFE}">
      <dgm:prSet/>
      <dgm:spPr/>
      <dgm:t>
        <a:bodyPr/>
        <a:lstStyle/>
        <a:p>
          <a:endParaRPr lang="en-US"/>
        </a:p>
      </dgm:t>
    </dgm:pt>
    <dgm:pt modelId="{F77AEED9-77E3-48D2-B3BA-657E3C0DA328}" type="sibTrans" cxnId="{C44B9C80-CFB2-4407-B52E-1DE1658D6DFE}">
      <dgm:prSet/>
      <dgm:spPr/>
      <dgm:t>
        <a:bodyPr/>
        <a:lstStyle/>
        <a:p>
          <a:endParaRPr lang="en-US"/>
        </a:p>
      </dgm:t>
    </dgm:pt>
    <dgm:pt modelId="{321FAF45-90B8-4249-9909-554D68435218}">
      <dgm:prSet/>
      <dgm:spPr/>
      <dgm:t>
        <a:bodyPr/>
        <a:lstStyle/>
        <a:p>
          <a:pPr>
            <a:lnSpc>
              <a:spcPct val="100000"/>
            </a:lnSpc>
          </a:pPr>
          <a:r>
            <a:rPr lang="en-US"/>
            <a:t>Personalizes and simplifies complex issues</a:t>
          </a:r>
        </a:p>
      </dgm:t>
    </dgm:pt>
    <dgm:pt modelId="{9F26113F-2694-4118-9FCC-7720116557F2}" type="parTrans" cxnId="{90ED14F0-1BB5-4ACF-8FF3-251708721716}">
      <dgm:prSet/>
      <dgm:spPr/>
      <dgm:t>
        <a:bodyPr/>
        <a:lstStyle/>
        <a:p>
          <a:endParaRPr lang="en-US"/>
        </a:p>
      </dgm:t>
    </dgm:pt>
    <dgm:pt modelId="{B96AD6AC-A1DE-4B49-9D90-F6A4D20B26DF}" type="sibTrans" cxnId="{90ED14F0-1BB5-4ACF-8FF3-251708721716}">
      <dgm:prSet/>
      <dgm:spPr/>
      <dgm:t>
        <a:bodyPr/>
        <a:lstStyle/>
        <a:p>
          <a:endParaRPr lang="en-US"/>
        </a:p>
      </dgm:t>
    </dgm:pt>
    <dgm:pt modelId="{D52BFD62-A16B-4742-BAED-927EA4CF529C}">
      <dgm:prSet/>
      <dgm:spPr/>
      <dgm:t>
        <a:bodyPr/>
        <a:lstStyle/>
        <a:p>
          <a:pPr>
            <a:lnSpc>
              <a:spcPct val="100000"/>
            </a:lnSpc>
          </a:pPr>
          <a:r>
            <a:rPr lang="en-US"/>
            <a:t>“Stickier” than data or numbers</a:t>
          </a:r>
        </a:p>
      </dgm:t>
    </dgm:pt>
    <dgm:pt modelId="{81A2F557-F3D3-4B53-A386-A6A29C45D6EA}" type="parTrans" cxnId="{51876776-7C1B-4C4B-8CC4-9FD4AE742B60}">
      <dgm:prSet/>
      <dgm:spPr/>
      <dgm:t>
        <a:bodyPr/>
        <a:lstStyle/>
        <a:p>
          <a:endParaRPr lang="en-US"/>
        </a:p>
      </dgm:t>
    </dgm:pt>
    <dgm:pt modelId="{309A33B3-B9FA-438D-9DFB-3D0C93538A03}" type="sibTrans" cxnId="{51876776-7C1B-4C4B-8CC4-9FD4AE742B60}">
      <dgm:prSet/>
      <dgm:spPr/>
      <dgm:t>
        <a:bodyPr/>
        <a:lstStyle/>
        <a:p>
          <a:endParaRPr lang="en-US"/>
        </a:p>
      </dgm:t>
    </dgm:pt>
    <dgm:pt modelId="{E2BF60F9-4D13-48F2-8B75-B3A94DE7B4CE}" type="pres">
      <dgm:prSet presAssocID="{05966689-A6D6-40FF-8C5B-B05D0D4E0FA2}" presName="root" presStyleCnt="0">
        <dgm:presLayoutVars>
          <dgm:dir/>
          <dgm:resizeHandles val="exact"/>
        </dgm:presLayoutVars>
      </dgm:prSet>
      <dgm:spPr/>
    </dgm:pt>
    <dgm:pt modelId="{743D7173-C5C4-4559-8348-B7494AF8487B}" type="pres">
      <dgm:prSet presAssocID="{55514644-F7DA-4B34-B379-7B092BD81752}" presName="compNode" presStyleCnt="0"/>
      <dgm:spPr/>
    </dgm:pt>
    <dgm:pt modelId="{91912C77-9B04-4BD7-9E37-1A978730B1A0}" type="pres">
      <dgm:prSet presAssocID="{55514644-F7DA-4B34-B379-7B092BD81752}" presName="bgRect" presStyleLbl="bgShp" presStyleIdx="0" presStyleCnt="4"/>
      <dgm:spPr/>
    </dgm:pt>
    <dgm:pt modelId="{39E1975F-468B-4B36-AD57-5A9DCD5C5AEA}" type="pres">
      <dgm:prSet presAssocID="{55514644-F7DA-4B34-B379-7B092BD817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D9EEBCF6-B02B-478E-9062-61A5A0874018}" type="pres">
      <dgm:prSet presAssocID="{55514644-F7DA-4B34-B379-7B092BD81752}" presName="spaceRect" presStyleCnt="0"/>
      <dgm:spPr/>
    </dgm:pt>
    <dgm:pt modelId="{718EAB98-7A13-4AEB-841D-716AE2211398}" type="pres">
      <dgm:prSet presAssocID="{55514644-F7DA-4B34-B379-7B092BD81752}" presName="parTx" presStyleLbl="revTx" presStyleIdx="0" presStyleCnt="4">
        <dgm:presLayoutVars>
          <dgm:chMax val="0"/>
          <dgm:chPref val="0"/>
        </dgm:presLayoutVars>
      </dgm:prSet>
      <dgm:spPr/>
    </dgm:pt>
    <dgm:pt modelId="{61385224-86BD-43D7-9FF1-8F8B480A92E6}" type="pres">
      <dgm:prSet presAssocID="{D0FBF4A7-699F-4AF8-B3B7-9A04C42F2B87}" presName="sibTrans" presStyleCnt="0"/>
      <dgm:spPr/>
    </dgm:pt>
    <dgm:pt modelId="{5E49FF22-5360-4F68-9F53-EA5E99DE61FC}" type="pres">
      <dgm:prSet presAssocID="{E384079E-697D-41B0-A223-1E23AB3551FF}" presName="compNode" presStyleCnt="0"/>
      <dgm:spPr/>
    </dgm:pt>
    <dgm:pt modelId="{E99BB041-DE32-458F-8683-48E53C78A226}" type="pres">
      <dgm:prSet presAssocID="{E384079E-697D-41B0-A223-1E23AB3551FF}" presName="bgRect" presStyleLbl="bgShp" presStyleIdx="1" presStyleCnt="4"/>
      <dgm:spPr/>
    </dgm:pt>
    <dgm:pt modelId="{77DA0EDD-AE0C-4884-88AA-80A95B817966}" type="pres">
      <dgm:prSet presAssocID="{E384079E-697D-41B0-A223-1E23AB3551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486F13B-4C64-4A85-B6FB-4D5B7332871C}" type="pres">
      <dgm:prSet presAssocID="{E384079E-697D-41B0-A223-1E23AB3551FF}" presName="spaceRect" presStyleCnt="0"/>
      <dgm:spPr/>
    </dgm:pt>
    <dgm:pt modelId="{7DCF7E44-2B8B-4702-9282-0EB3D7790F0B}" type="pres">
      <dgm:prSet presAssocID="{E384079E-697D-41B0-A223-1E23AB3551FF}" presName="parTx" presStyleLbl="revTx" presStyleIdx="1" presStyleCnt="4">
        <dgm:presLayoutVars>
          <dgm:chMax val="0"/>
          <dgm:chPref val="0"/>
        </dgm:presLayoutVars>
      </dgm:prSet>
      <dgm:spPr/>
    </dgm:pt>
    <dgm:pt modelId="{07F991EB-E179-4C03-9671-039929497A51}" type="pres">
      <dgm:prSet presAssocID="{F77AEED9-77E3-48D2-B3BA-657E3C0DA328}" presName="sibTrans" presStyleCnt="0"/>
      <dgm:spPr/>
    </dgm:pt>
    <dgm:pt modelId="{246DE8F2-0509-4039-B2E6-6D7DB9B96441}" type="pres">
      <dgm:prSet presAssocID="{321FAF45-90B8-4249-9909-554D68435218}" presName="compNode" presStyleCnt="0"/>
      <dgm:spPr/>
    </dgm:pt>
    <dgm:pt modelId="{EF28A536-3B31-4B87-8590-20B5F078C99B}" type="pres">
      <dgm:prSet presAssocID="{321FAF45-90B8-4249-9909-554D68435218}" presName="bgRect" presStyleLbl="bgShp" presStyleIdx="2" presStyleCnt="4"/>
      <dgm:spPr/>
    </dgm:pt>
    <dgm:pt modelId="{D5195E23-B19A-442F-AC64-7D14EA12FB5D}" type="pres">
      <dgm:prSet presAssocID="{321FAF45-90B8-4249-9909-554D684352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10CDAFE-017D-4557-A6F0-1C5062BA85CB}" type="pres">
      <dgm:prSet presAssocID="{321FAF45-90B8-4249-9909-554D68435218}" presName="spaceRect" presStyleCnt="0"/>
      <dgm:spPr/>
    </dgm:pt>
    <dgm:pt modelId="{9ADBB8A6-9769-4076-8DF9-869C460AB57F}" type="pres">
      <dgm:prSet presAssocID="{321FAF45-90B8-4249-9909-554D68435218}" presName="parTx" presStyleLbl="revTx" presStyleIdx="2" presStyleCnt="4">
        <dgm:presLayoutVars>
          <dgm:chMax val="0"/>
          <dgm:chPref val="0"/>
        </dgm:presLayoutVars>
      </dgm:prSet>
      <dgm:spPr/>
    </dgm:pt>
    <dgm:pt modelId="{6162FB4C-CF8A-42CA-95E8-808603EB35D7}" type="pres">
      <dgm:prSet presAssocID="{B96AD6AC-A1DE-4B49-9D90-F6A4D20B26DF}" presName="sibTrans" presStyleCnt="0"/>
      <dgm:spPr/>
    </dgm:pt>
    <dgm:pt modelId="{F8309A5E-DDE5-4A96-BD95-CF962D1B97A3}" type="pres">
      <dgm:prSet presAssocID="{D52BFD62-A16B-4742-BAED-927EA4CF529C}" presName="compNode" presStyleCnt="0"/>
      <dgm:spPr/>
    </dgm:pt>
    <dgm:pt modelId="{70349AE8-1DC7-494F-8D88-565D334E10D1}" type="pres">
      <dgm:prSet presAssocID="{D52BFD62-A16B-4742-BAED-927EA4CF529C}" presName="bgRect" presStyleLbl="bgShp" presStyleIdx="3" presStyleCnt="4"/>
      <dgm:spPr/>
    </dgm:pt>
    <dgm:pt modelId="{D1C00DB7-C3ED-4B11-A3A0-B8B94ABBB6C6}" type="pres">
      <dgm:prSet presAssocID="{D52BFD62-A16B-4742-BAED-927EA4CF5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A1E3B978-266D-4CB2-87A3-260B9E0BA5C3}" type="pres">
      <dgm:prSet presAssocID="{D52BFD62-A16B-4742-BAED-927EA4CF529C}" presName="spaceRect" presStyleCnt="0"/>
      <dgm:spPr/>
    </dgm:pt>
    <dgm:pt modelId="{40BAC98E-D374-49BE-A020-4682C05009EA}" type="pres">
      <dgm:prSet presAssocID="{D52BFD62-A16B-4742-BAED-927EA4CF529C}" presName="parTx" presStyleLbl="revTx" presStyleIdx="3" presStyleCnt="4">
        <dgm:presLayoutVars>
          <dgm:chMax val="0"/>
          <dgm:chPref val="0"/>
        </dgm:presLayoutVars>
      </dgm:prSet>
      <dgm:spPr/>
    </dgm:pt>
  </dgm:ptLst>
  <dgm:cxnLst>
    <dgm:cxn modelId="{641CC466-E62D-4F27-A7DD-C052A9EAC2E0}" type="presOf" srcId="{55514644-F7DA-4B34-B379-7B092BD81752}" destId="{718EAB98-7A13-4AEB-841D-716AE2211398}" srcOrd="0" destOrd="0" presId="urn:microsoft.com/office/officeart/2018/2/layout/IconVerticalSolidList"/>
    <dgm:cxn modelId="{D8E5BF6C-469C-444C-A52D-E11056CB78DB}" type="presOf" srcId="{321FAF45-90B8-4249-9909-554D68435218}" destId="{9ADBB8A6-9769-4076-8DF9-869C460AB57F}" srcOrd="0" destOrd="0" presId="urn:microsoft.com/office/officeart/2018/2/layout/IconVerticalSolidList"/>
    <dgm:cxn modelId="{51876776-7C1B-4C4B-8CC4-9FD4AE742B60}" srcId="{05966689-A6D6-40FF-8C5B-B05D0D4E0FA2}" destId="{D52BFD62-A16B-4742-BAED-927EA4CF529C}" srcOrd="3" destOrd="0" parTransId="{81A2F557-F3D3-4B53-A386-A6A29C45D6EA}" sibTransId="{309A33B3-B9FA-438D-9DFB-3D0C93538A03}"/>
    <dgm:cxn modelId="{1833C87C-F4C6-4B75-8EB7-56E277A63C23}" type="presOf" srcId="{E384079E-697D-41B0-A223-1E23AB3551FF}" destId="{7DCF7E44-2B8B-4702-9282-0EB3D7790F0B}" srcOrd="0" destOrd="0" presId="urn:microsoft.com/office/officeart/2018/2/layout/IconVerticalSolidList"/>
    <dgm:cxn modelId="{C44B9C80-CFB2-4407-B52E-1DE1658D6DFE}" srcId="{05966689-A6D6-40FF-8C5B-B05D0D4E0FA2}" destId="{E384079E-697D-41B0-A223-1E23AB3551FF}" srcOrd="1" destOrd="0" parTransId="{569242EA-1589-4D6C-9B9F-AED8DC9BA776}" sibTransId="{F77AEED9-77E3-48D2-B3BA-657E3C0DA328}"/>
    <dgm:cxn modelId="{234C32B1-A949-409A-B1EC-7998875C0A32}" srcId="{05966689-A6D6-40FF-8C5B-B05D0D4E0FA2}" destId="{55514644-F7DA-4B34-B379-7B092BD81752}" srcOrd="0" destOrd="0" parTransId="{94E9C3ED-7DD3-43EB-8C90-43022E93480F}" sibTransId="{D0FBF4A7-699F-4AF8-B3B7-9A04C42F2B87}"/>
    <dgm:cxn modelId="{6802A4E8-E47A-47EE-800A-14AB5BD9F739}" type="presOf" srcId="{05966689-A6D6-40FF-8C5B-B05D0D4E0FA2}" destId="{E2BF60F9-4D13-48F2-8B75-B3A94DE7B4CE}" srcOrd="0" destOrd="0" presId="urn:microsoft.com/office/officeart/2018/2/layout/IconVerticalSolidList"/>
    <dgm:cxn modelId="{E5B767EC-EB63-4D23-8AA6-0A82DAC6BBF8}" type="presOf" srcId="{D52BFD62-A16B-4742-BAED-927EA4CF529C}" destId="{40BAC98E-D374-49BE-A020-4682C05009EA}" srcOrd="0" destOrd="0" presId="urn:microsoft.com/office/officeart/2018/2/layout/IconVerticalSolidList"/>
    <dgm:cxn modelId="{90ED14F0-1BB5-4ACF-8FF3-251708721716}" srcId="{05966689-A6D6-40FF-8C5B-B05D0D4E0FA2}" destId="{321FAF45-90B8-4249-9909-554D68435218}" srcOrd="2" destOrd="0" parTransId="{9F26113F-2694-4118-9FCC-7720116557F2}" sibTransId="{B96AD6AC-A1DE-4B49-9D90-F6A4D20B26DF}"/>
    <dgm:cxn modelId="{3CF5DBD4-666D-449B-A489-CD69F33691C0}" type="presParOf" srcId="{E2BF60F9-4D13-48F2-8B75-B3A94DE7B4CE}" destId="{743D7173-C5C4-4559-8348-B7494AF8487B}" srcOrd="0" destOrd="0" presId="urn:microsoft.com/office/officeart/2018/2/layout/IconVerticalSolidList"/>
    <dgm:cxn modelId="{66CCC63E-006F-44AC-AF52-45E98E337F69}" type="presParOf" srcId="{743D7173-C5C4-4559-8348-B7494AF8487B}" destId="{91912C77-9B04-4BD7-9E37-1A978730B1A0}" srcOrd="0" destOrd="0" presId="urn:microsoft.com/office/officeart/2018/2/layout/IconVerticalSolidList"/>
    <dgm:cxn modelId="{ACF670B8-3095-4C9D-96C7-B4E77390068C}" type="presParOf" srcId="{743D7173-C5C4-4559-8348-B7494AF8487B}" destId="{39E1975F-468B-4B36-AD57-5A9DCD5C5AEA}" srcOrd="1" destOrd="0" presId="urn:microsoft.com/office/officeart/2018/2/layout/IconVerticalSolidList"/>
    <dgm:cxn modelId="{62ED7187-CFCF-4DA5-8D84-AA2170FB999D}" type="presParOf" srcId="{743D7173-C5C4-4559-8348-B7494AF8487B}" destId="{D9EEBCF6-B02B-478E-9062-61A5A0874018}" srcOrd="2" destOrd="0" presId="urn:microsoft.com/office/officeart/2018/2/layout/IconVerticalSolidList"/>
    <dgm:cxn modelId="{F662FE3D-C897-49E1-B019-27D0E358C1BD}" type="presParOf" srcId="{743D7173-C5C4-4559-8348-B7494AF8487B}" destId="{718EAB98-7A13-4AEB-841D-716AE2211398}" srcOrd="3" destOrd="0" presId="urn:microsoft.com/office/officeart/2018/2/layout/IconVerticalSolidList"/>
    <dgm:cxn modelId="{621EC904-E5F2-45B4-8B94-12E179C8EB0A}" type="presParOf" srcId="{E2BF60F9-4D13-48F2-8B75-B3A94DE7B4CE}" destId="{61385224-86BD-43D7-9FF1-8F8B480A92E6}" srcOrd="1" destOrd="0" presId="urn:microsoft.com/office/officeart/2018/2/layout/IconVerticalSolidList"/>
    <dgm:cxn modelId="{F09D12C5-0E90-4750-A65C-FA17B05DEFFF}" type="presParOf" srcId="{E2BF60F9-4D13-48F2-8B75-B3A94DE7B4CE}" destId="{5E49FF22-5360-4F68-9F53-EA5E99DE61FC}" srcOrd="2" destOrd="0" presId="urn:microsoft.com/office/officeart/2018/2/layout/IconVerticalSolidList"/>
    <dgm:cxn modelId="{61314757-BA31-4DD5-B76D-5A9B87E534E6}" type="presParOf" srcId="{5E49FF22-5360-4F68-9F53-EA5E99DE61FC}" destId="{E99BB041-DE32-458F-8683-48E53C78A226}" srcOrd="0" destOrd="0" presId="urn:microsoft.com/office/officeart/2018/2/layout/IconVerticalSolidList"/>
    <dgm:cxn modelId="{4844E9E8-5A62-4196-86EC-04C3B05D500C}" type="presParOf" srcId="{5E49FF22-5360-4F68-9F53-EA5E99DE61FC}" destId="{77DA0EDD-AE0C-4884-88AA-80A95B817966}" srcOrd="1" destOrd="0" presId="urn:microsoft.com/office/officeart/2018/2/layout/IconVerticalSolidList"/>
    <dgm:cxn modelId="{0A286215-28BA-4861-92C6-BE0F802446B4}" type="presParOf" srcId="{5E49FF22-5360-4F68-9F53-EA5E99DE61FC}" destId="{9486F13B-4C64-4A85-B6FB-4D5B7332871C}" srcOrd="2" destOrd="0" presId="urn:microsoft.com/office/officeart/2018/2/layout/IconVerticalSolidList"/>
    <dgm:cxn modelId="{3F2A1142-CE3B-4E0C-BB3C-800A463AC133}" type="presParOf" srcId="{5E49FF22-5360-4F68-9F53-EA5E99DE61FC}" destId="{7DCF7E44-2B8B-4702-9282-0EB3D7790F0B}" srcOrd="3" destOrd="0" presId="urn:microsoft.com/office/officeart/2018/2/layout/IconVerticalSolidList"/>
    <dgm:cxn modelId="{34AFA180-9D9D-4661-A037-D8DA91E3AEDC}" type="presParOf" srcId="{E2BF60F9-4D13-48F2-8B75-B3A94DE7B4CE}" destId="{07F991EB-E179-4C03-9671-039929497A51}" srcOrd="3" destOrd="0" presId="urn:microsoft.com/office/officeart/2018/2/layout/IconVerticalSolidList"/>
    <dgm:cxn modelId="{B3134F61-313A-4314-81C9-05649246C57D}" type="presParOf" srcId="{E2BF60F9-4D13-48F2-8B75-B3A94DE7B4CE}" destId="{246DE8F2-0509-4039-B2E6-6D7DB9B96441}" srcOrd="4" destOrd="0" presId="urn:microsoft.com/office/officeart/2018/2/layout/IconVerticalSolidList"/>
    <dgm:cxn modelId="{BE07272C-4633-4B79-965E-3FC423CC62AA}" type="presParOf" srcId="{246DE8F2-0509-4039-B2E6-6D7DB9B96441}" destId="{EF28A536-3B31-4B87-8590-20B5F078C99B}" srcOrd="0" destOrd="0" presId="urn:microsoft.com/office/officeart/2018/2/layout/IconVerticalSolidList"/>
    <dgm:cxn modelId="{B603D912-889A-40CB-A45A-70AF7EC24519}" type="presParOf" srcId="{246DE8F2-0509-4039-B2E6-6D7DB9B96441}" destId="{D5195E23-B19A-442F-AC64-7D14EA12FB5D}" srcOrd="1" destOrd="0" presId="urn:microsoft.com/office/officeart/2018/2/layout/IconVerticalSolidList"/>
    <dgm:cxn modelId="{B056DD3D-F54E-4797-A2AE-3A21DD20638C}" type="presParOf" srcId="{246DE8F2-0509-4039-B2E6-6D7DB9B96441}" destId="{210CDAFE-017D-4557-A6F0-1C5062BA85CB}" srcOrd="2" destOrd="0" presId="urn:microsoft.com/office/officeart/2018/2/layout/IconVerticalSolidList"/>
    <dgm:cxn modelId="{943FDCA6-B772-4ED4-8FF3-FED378076D33}" type="presParOf" srcId="{246DE8F2-0509-4039-B2E6-6D7DB9B96441}" destId="{9ADBB8A6-9769-4076-8DF9-869C460AB57F}" srcOrd="3" destOrd="0" presId="urn:microsoft.com/office/officeart/2018/2/layout/IconVerticalSolidList"/>
    <dgm:cxn modelId="{9028F2A7-6B09-43C2-9C8D-2468597347D1}" type="presParOf" srcId="{E2BF60F9-4D13-48F2-8B75-B3A94DE7B4CE}" destId="{6162FB4C-CF8A-42CA-95E8-808603EB35D7}" srcOrd="5" destOrd="0" presId="urn:microsoft.com/office/officeart/2018/2/layout/IconVerticalSolidList"/>
    <dgm:cxn modelId="{2921E06B-9F40-456C-B4F6-88D151F8B4EC}" type="presParOf" srcId="{E2BF60F9-4D13-48F2-8B75-B3A94DE7B4CE}" destId="{F8309A5E-DDE5-4A96-BD95-CF962D1B97A3}" srcOrd="6" destOrd="0" presId="urn:microsoft.com/office/officeart/2018/2/layout/IconVerticalSolidList"/>
    <dgm:cxn modelId="{7E0D7F7E-4D63-4D2B-A483-5698BAD5ABBA}" type="presParOf" srcId="{F8309A5E-DDE5-4A96-BD95-CF962D1B97A3}" destId="{70349AE8-1DC7-494F-8D88-565D334E10D1}" srcOrd="0" destOrd="0" presId="urn:microsoft.com/office/officeart/2018/2/layout/IconVerticalSolidList"/>
    <dgm:cxn modelId="{277CD687-3E3E-4916-8F1E-E6D700D9BCBE}" type="presParOf" srcId="{F8309A5E-DDE5-4A96-BD95-CF962D1B97A3}" destId="{D1C00DB7-C3ED-4B11-A3A0-B8B94ABBB6C6}" srcOrd="1" destOrd="0" presId="urn:microsoft.com/office/officeart/2018/2/layout/IconVerticalSolidList"/>
    <dgm:cxn modelId="{FAC9A617-81BA-4548-98A4-84E3D8754769}" type="presParOf" srcId="{F8309A5E-DDE5-4A96-BD95-CF962D1B97A3}" destId="{A1E3B978-266D-4CB2-87A3-260B9E0BA5C3}" srcOrd="2" destOrd="0" presId="urn:microsoft.com/office/officeart/2018/2/layout/IconVerticalSolidList"/>
    <dgm:cxn modelId="{F848BD6C-4009-417D-9B3C-4FD3951A4473}" type="presParOf" srcId="{F8309A5E-DDE5-4A96-BD95-CF962D1B97A3}" destId="{40BAC98E-D374-49BE-A020-4682C05009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3E217-5A4D-4242-B209-8A994C3D0002}">
      <dsp:nvSpPr>
        <dsp:cNvPr id="0" name=""/>
        <dsp:cNvSpPr/>
      </dsp:nvSpPr>
      <dsp:spPr>
        <a:xfrm>
          <a:off x="0" y="625"/>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3F98C-2749-4A2F-A0CB-C1A8B467495D}">
      <dsp:nvSpPr>
        <dsp:cNvPr id="0" name=""/>
        <dsp:cNvSpPr/>
      </dsp:nvSpPr>
      <dsp:spPr>
        <a:xfrm>
          <a:off x="0" y="625"/>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Gordana Krkic, CAE – </a:t>
          </a:r>
        </a:p>
        <a:p>
          <a:pPr marL="0" lvl="0" indent="0" algn="l" defTabSz="1111250">
            <a:lnSpc>
              <a:spcPct val="90000"/>
            </a:lnSpc>
            <a:spcBef>
              <a:spcPct val="0"/>
            </a:spcBef>
            <a:spcAft>
              <a:spcPct val="35000"/>
            </a:spcAft>
            <a:buNone/>
          </a:pPr>
          <a:r>
            <a:rPr lang="en-US" sz="2500" kern="1200"/>
            <a:t>CEO and Chief Advocacy Officer</a:t>
          </a:r>
        </a:p>
      </dsp:txBody>
      <dsp:txXfrm>
        <a:off x="0" y="625"/>
        <a:ext cx="7315200" cy="1023877"/>
      </dsp:txXfrm>
    </dsp:sp>
    <dsp:sp modelId="{4903E3C6-3362-4824-B5D6-ED69059E9C7E}">
      <dsp:nvSpPr>
        <dsp:cNvPr id="0" name=""/>
        <dsp:cNvSpPr/>
      </dsp:nvSpPr>
      <dsp:spPr>
        <a:xfrm>
          <a:off x="0" y="1024503"/>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EAE08-5B01-48F8-9AC8-D4249A0D5528}">
      <dsp:nvSpPr>
        <dsp:cNvPr id="0" name=""/>
        <dsp:cNvSpPr/>
      </dsp:nvSpPr>
      <dsp:spPr>
        <a:xfrm>
          <a:off x="0" y="1024503"/>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Illinois Capitol Group – Contracted Lobbyist – </a:t>
          </a:r>
        </a:p>
        <a:p>
          <a:pPr marL="0" lvl="0" indent="0" algn="l" defTabSz="1111250">
            <a:lnSpc>
              <a:spcPct val="90000"/>
            </a:lnSpc>
            <a:spcBef>
              <a:spcPct val="0"/>
            </a:spcBef>
            <a:spcAft>
              <a:spcPct val="35000"/>
            </a:spcAft>
            <a:buNone/>
          </a:pPr>
          <a:r>
            <a:rPr lang="en-US" sz="2500" kern="1200"/>
            <a:t>Brian Wojcicki, JD</a:t>
          </a:r>
        </a:p>
      </dsp:txBody>
      <dsp:txXfrm>
        <a:off x="0" y="1024503"/>
        <a:ext cx="7315200" cy="1023877"/>
      </dsp:txXfrm>
    </dsp:sp>
    <dsp:sp modelId="{D90FE14C-C027-4691-ACE7-D1CF8B2AD8E4}">
      <dsp:nvSpPr>
        <dsp:cNvPr id="0" name=""/>
        <dsp:cNvSpPr/>
      </dsp:nvSpPr>
      <dsp:spPr>
        <a:xfrm>
          <a:off x="0" y="2048381"/>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B9F1F-8521-4C16-98D2-323B3AB635BE}">
      <dsp:nvSpPr>
        <dsp:cNvPr id="0" name=""/>
        <dsp:cNvSpPr/>
      </dsp:nvSpPr>
      <dsp:spPr>
        <a:xfrm>
          <a:off x="0" y="2048381"/>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IAFP Government Relations Committee – </a:t>
          </a:r>
        </a:p>
        <a:p>
          <a:pPr marL="0" lvl="0" indent="0" algn="l" defTabSz="1111250">
            <a:lnSpc>
              <a:spcPct val="90000"/>
            </a:lnSpc>
            <a:spcBef>
              <a:spcPct val="0"/>
            </a:spcBef>
            <a:spcAft>
              <a:spcPct val="35000"/>
            </a:spcAft>
            <a:buNone/>
          </a:pPr>
          <a:r>
            <a:rPr lang="en-US" sz="2500" kern="1200"/>
            <a:t>Asim Jaffer, MD, Chair</a:t>
          </a:r>
        </a:p>
      </dsp:txBody>
      <dsp:txXfrm>
        <a:off x="0" y="2048381"/>
        <a:ext cx="7315200" cy="1023877"/>
      </dsp:txXfrm>
    </dsp:sp>
    <dsp:sp modelId="{409803EE-60FC-4E40-86F0-B1F4EA6EF00B}">
      <dsp:nvSpPr>
        <dsp:cNvPr id="0" name=""/>
        <dsp:cNvSpPr/>
      </dsp:nvSpPr>
      <dsp:spPr>
        <a:xfrm>
          <a:off x="0" y="3072258"/>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A6DAC-76EA-4854-925C-A83A3C488E11}">
      <dsp:nvSpPr>
        <dsp:cNvPr id="0" name=""/>
        <dsp:cNvSpPr/>
      </dsp:nvSpPr>
      <dsp:spPr>
        <a:xfrm>
          <a:off x="0" y="3072258"/>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IAFP Legislative Action Team – </a:t>
          </a:r>
        </a:p>
        <a:p>
          <a:pPr marL="0" lvl="0" indent="0" algn="l" defTabSz="1111250">
            <a:lnSpc>
              <a:spcPct val="90000"/>
            </a:lnSpc>
            <a:spcBef>
              <a:spcPct val="0"/>
            </a:spcBef>
            <a:spcAft>
              <a:spcPct val="35000"/>
            </a:spcAft>
            <a:buNone/>
          </a:pPr>
          <a:r>
            <a:rPr lang="en-US" sz="2500" kern="1200"/>
            <a:t>Chair, President, President-Elect, and GR </a:t>
          </a:r>
          <a:r>
            <a:rPr lang="en-US" sz="2500" kern="1200" err="1"/>
            <a:t>Cte</a:t>
          </a:r>
          <a:r>
            <a:rPr lang="en-US" sz="2500" kern="1200"/>
            <a:t> Chair </a:t>
          </a:r>
        </a:p>
      </dsp:txBody>
      <dsp:txXfrm>
        <a:off x="0" y="3072258"/>
        <a:ext cx="7315200" cy="1023877"/>
      </dsp:txXfrm>
    </dsp:sp>
    <dsp:sp modelId="{789C6943-B4FB-4C73-8F4E-41AC10E45D7F}">
      <dsp:nvSpPr>
        <dsp:cNvPr id="0" name=""/>
        <dsp:cNvSpPr/>
      </dsp:nvSpPr>
      <dsp:spPr>
        <a:xfrm>
          <a:off x="0" y="4096136"/>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8E226-0281-4395-A148-673BC9591D77}">
      <dsp:nvSpPr>
        <dsp:cNvPr id="0" name=""/>
        <dsp:cNvSpPr/>
      </dsp:nvSpPr>
      <dsp:spPr>
        <a:xfrm>
          <a:off x="0" y="4096136"/>
          <a:ext cx="731520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Ongoing contact with AAFP as needed!</a:t>
          </a:r>
        </a:p>
      </dsp:txBody>
      <dsp:txXfrm>
        <a:off x="0" y="4096136"/>
        <a:ext cx="7315200" cy="1023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F9AA5-37CE-4321-8BD0-2BE4A914124A}">
      <dsp:nvSpPr>
        <dsp:cNvPr id="0" name=""/>
        <dsp:cNvSpPr/>
      </dsp:nvSpPr>
      <dsp:spPr>
        <a:xfrm>
          <a:off x="175403" y="34032"/>
          <a:ext cx="10897817" cy="1587137"/>
        </a:xfrm>
        <a:prstGeom prst="rightArrow">
          <a:avLst>
            <a:gd name="adj1" fmla="val 50000"/>
            <a:gd name="adj2" fmla="val 50000"/>
          </a:avLst>
        </a:prstGeom>
        <a:solidFill>
          <a:srgbClr val="474C5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51958" numCol="1" spcCol="1270" anchor="ctr" anchorCtr="0">
          <a:noAutofit/>
        </a:bodyPr>
        <a:lstStyle/>
        <a:p>
          <a:pPr marL="0" lvl="0" indent="0" algn="l" defTabSz="1333500">
            <a:lnSpc>
              <a:spcPct val="90000"/>
            </a:lnSpc>
            <a:spcBef>
              <a:spcPct val="0"/>
            </a:spcBef>
            <a:spcAft>
              <a:spcPct val="35000"/>
            </a:spcAft>
            <a:buNone/>
          </a:pPr>
          <a:r>
            <a:rPr lang="en-US" sz="3000" b="1" kern="1200">
              <a:solidFill>
                <a:sysClr val="window" lastClr="FFFFFF"/>
              </a:solidFill>
              <a:latin typeface="+mj-lt"/>
              <a:ea typeface="+mn-ea"/>
              <a:cs typeface="+mn-cs"/>
            </a:rPr>
            <a:t>IAFP Government Relations Commitment</a:t>
          </a:r>
        </a:p>
      </dsp:txBody>
      <dsp:txXfrm>
        <a:off x="175403" y="430816"/>
        <a:ext cx="10501033" cy="793569"/>
      </dsp:txXfrm>
    </dsp:sp>
    <dsp:sp modelId="{BAFA0375-BF59-4F62-8DEB-338022673CA6}">
      <dsp:nvSpPr>
        <dsp:cNvPr id="0" name=""/>
        <dsp:cNvSpPr/>
      </dsp:nvSpPr>
      <dsp:spPr>
        <a:xfrm>
          <a:off x="175403" y="1216586"/>
          <a:ext cx="3356527" cy="3889179"/>
        </a:xfrm>
        <a:prstGeom prst="rect">
          <a:avLst/>
        </a:prstGeom>
        <a:solidFill>
          <a:sysClr val="window" lastClr="FFFFFF">
            <a:hueOff val="0"/>
            <a:satOff val="0"/>
            <a:lumOff val="0"/>
            <a:alphaOff val="0"/>
          </a:sysClr>
        </a:solidFill>
        <a:ln w="12700" cap="flat" cmpd="sng" algn="ctr">
          <a:solidFill>
            <a:srgbClr val="474C5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US" sz="1800" b="1" kern="1200">
            <a:solidFill>
              <a:sysClr val="windowText" lastClr="000000">
                <a:hueOff val="0"/>
                <a:satOff val="0"/>
                <a:lumOff val="0"/>
                <a:alphaOff val="0"/>
              </a:sysClr>
            </a:solidFill>
            <a:latin typeface="+mn-lt"/>
            <a:ea typeface="+mn-ea"/>
            <a:cs typeface="+mn-cs"/>
          </a:endParaRPr>
        </a:p>
        <a:p>
          <a:pPr marL="0" lvl="0" indent="0" algn="l" defTabSz="800100">
            <a:lnSpc>
              <a:spcPct val="90000"/>
            </a:lnSpc>
            <a:spcBef>
              <a:spcPct val="0"/>
            </a:spcBef>
            <a:spcAft>
              <a:spcPct val="35000"/>
            </a:spcAft>
            <a:buFont typeface="Wingdings" panose="05000000000000000000" pitchFamily="2" charset="2"/>
            <a:buNone/>
          </a:pPr>
          <a:r>
            <a:rPr lang="en-US" sz="1800" b="0" i="0" kern="1200"/>
            <a:t>Advocate for family physicians with the challenges they face in practice and with the needs of their patients.</a:t>
          </a:r>
          <a:endParaRPr lang="en-US" sz="1800" b="0" kern="1200">
            <a:solidFill>
              <a:sysClr val="windowText" lastClr="000000">
                <a:hueOff val="0"/>
                <a:satOff val="0"/>
                <a:lumOff val="0"/>
                <a:alphaOff val="0"/>
              </a:sysClr>
            </a:solidFill>
            <a:latin typeface="+mn-lt"/>
            <a:ea typeface="+mn-ea"/>
            <a:cs typeface="+mn-cs"/>
          </a:endParaRPr>
        </a:p>
        <a:p>
          <a:pPr marL="0" lvl="0" indent="0" algn="l" defTabSz="800100">
            <a:lnSpc>
              <a:spcPct val="90000"/>
            </a:lnSpc>
            <a:spcBef>
              <a:spcPct val="0"/>
            </a:spcBef>
            <a:spcAft>
              <a:spcPct val="35000"/>
            </a:spcAft>
            <a:buFont typeface="Wingdings" panose="05000000000000000000" pitchFamily="2" charset="2"/>
            <a:buNone/>
          </a:pPr>
          <a:r>
            <a:rPr lang="en-US" sz="1800" b="0" kern="1200">
              <a:solidFill>
                <a:sysClr val="windowText" lastClr="000000">
                  <a:hueOff val="0"/>
                  <a:satOff val="0"/>
                  <a:lumOff val="0"/>
                  <a:alphaOff val="0"/>
                </a:sysClr>
              </a:solidFill>
              <a:latin typeface="+mn-lt"/>
              <a:ea typeface="+mn-ea"/>
              <a:cs typeface="+mn-cs"/>
            </a:rPr>
            <a:t>Track and review legislation;</a:t>
          </a:r>
        </a:p>
        <a:p>
          <a:pPr marL="0" lvl="0" indent="0" algn="l" defTabSz="800100">
            <a:lnSpc>
              <a:spcPct val="90000"/>
            </a:lnSpc>
            <a:spcBef>
              <a:spcPct val="0"/>
            </a:spcBef>
            <a:spcAft>
              <a:spcPct val="35000"/>
            </a:spcAft>
            <a:buFont typeface="Wingdings" panose="05000000000000000000" pitchFamily="2" charset="2"/>
            <a:buNone/>
          </a:pPr>
          <a:r>
            <a:rPr lang="en-US" sz="1800" b="0" kern="1200">
              <a:solidFill>
                <a:sysClr val="windowText" lastClr="000000">
                  <a:hueOff val="0"/>
                  <a:satOff val="0"/>
                  <a:lumOff val="0"/>
                  <a:alphaOff val="0"/>
                </a:sysClr>
              </a:solidFill>
              <a:latin typeface="+mn-lt"/>
              <a:ea typeface="+mn-ea"/>
              <a:cs typeface="+mn-cs"/>
            </a:rPr>
            <a:t>Join coalitions and sign onto fact sheets in support (or opposition) to legislation;</a:t>
          </a:r>
        </a:p>
        <a:p>
          <a:pPr marL="0" lvl="0" indent="0" algn="l" defTabSz="800100">
            <a:lnSpc>
              <a:spcPct val="90000"/>
            </a:lnSpc>
            <a:spcBef>
              <a:spcPct val="0"/>
            </a:spcBef>
            <a:spcAft>
              <a:spcPct val="35000"/>
            </a:spcAft>
            <a:buFont typeface="Arial" panose="020B0604020202020204" pitchFamily="34" charset="0"/>
            <a:buNone/>
          </a:pPr>
          <a:r>
            <a:rPr lang="en-US" sz="1800" b="0" kern="1200">
              <a:solidFill>
                <a:sysClr val="windowText" lastClr="000000">
                  <a:hueOff val="0"/>
                  <a:satOff val="0"/>
                  <a:lumOff val="0"/>
                  <a:alphaOff val="0"/>
                </a:sysClr>
              </a:solidFill>
              <a:latin typeface="+mn-lt"/>
              <a:ea typeface="+mn-ea"/>
              <a:cs typeface="+mn-cs"/>
            </a:rPr>
            <a:t>Participate in committee hearings through witness slips, written, or oral testimony;</a:t>
          </a:r>
        </a:p>
        <a:p>
          <a:pPr marL="0" lvl="0" indent="0" algn="l" defTabSz="800100">
            <a:lnSpc>
              <a:spcPct val="90000"/>
            </a:lnSpc>
            <a:spcBef>
              <a:spcPct val="0"/>
            </a:spcBef>
            <a:spcAft>
              <a:spcPct val="35000"/>
            </a:spcAft>
            <a:buFont typeface="Arial" panose="020B0604020202020204" pitchFamily="34" charset="0"/>
            <a:buNone/>
          </a:pPr>
          <a:endParaRPr lang="en-US" sz="1100" kern="1200">
            <a:solidFill>
              <a:sysClr val="windowText" lastClr="000000">
                <a:hueOff val="0"/>
                <a:satOff val="0"/>
                <a:lumOff val="0"/>
                <a:alphaOff val="0"/>
              </a:sysClr>
            </a:solidFill>
            <a:latin typeface="Arial"/>
            <a:ea typeface="+mn-ea"/>
            <a:cs typeface="+mn-cs"/>
          </a:endParaRPr>
        </a:p>
        <a:p>
          <a:pPr marL="0" lvl="0" indent="0" algn="l" defTabSz="800100">
            <a:lnSpc>
              <a:spcPct val="90000"/>
            </a:lnSpc>
            <a:spcBef>
              <a:spcPct val="0"/>
            </a:spcBef>
            <a:spcAft>
              <a:spcPct val="35000"/>
            </a:spcAft>
            <a:buFont typeface="Arial" panose="020B0604020202020204" pitchFamily="34" charset="0"/>
            <a:buNone/>
          </a:pPr>
          <a:endParaRPr lang="en-US" sz="1100" kern="1200">
            <a:solidFill>
              <a:sysClr val="windowText" lastClr="000000">
                <a:hueOff val="0"/>
                <a:satOff val="0"/>
                <a:lumOff val="0"/>
                <a:alphaOff val="0"/>
              </a:sysClr>
            </a:solidFill>
            <a:latin typeface="Arial"/>
            <a:ea typeface="+mn-ea"/>
            <a:cs typeface="+mn-cs"/>
          </a:endParaRPr>
        </a:p>
      </dsp:txBody>
      <dsp:txXfrm>
        <a:off x="175403" y="1216586"/>
        <a:ext cx="3356527" cy="3889179"/>
      </dsp:txXfrm>
    </dsp:sp>
    <dsp:sp modelId="{266C397E-9654-4A8C-B371-FBC96559EDF2}">
      <dsp:nvSpPr>
        <dsp:cNvPr id="0" name=""/>
        <dsp:cNvSpPr/>
      </dsp:nvSpPr>
      <dsp:spPr>
        <a:xfrm>
          <a:off x="3564585" y="595725"/>
          <a:ext cx="7541289" cy="1587137"/>
        </a:xfrm>
        <a:prstGeom prst="rightArrow">
          <a:avLst>
            <a:gd name="adj1" fmla="val 50000"/>
            <a:gd name="adj2" fmla="val 50000"/>
          </a:avLst>
        </a:prstGeom>
        <a:solidFill>
          <a:srgbClr val="474C55">
            <a:hueOff val="-787238"/>
            <a:satOff val="45513"/>
            <a:lumOff val="2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51958" numCol="1" spcCol="1270" anchor="ctr" anchorCtr="0">
          <a:noAutofit/>
        </a:bodyPr>
        <a:lstStyle/>
        <a:p>
          <a:pPr marL="0" lvl="0" indent="0" algn="l" defTabSz="1333500">
            <a:lnSpc>
              <a:spcPct val="90000"/>
            </a:lnSpc>
            <a:spcBef>
              <a:spcPct val="0"/>
            </a:spcBef>
            <a:spcAft>
              <a:spcPct val="35000"/>
            </a:spcAft>
            <a:buNone/>
          </a:pPr>
          <a:r>
            <a:rPr lang="en-US" sz="3000" b="1" kern="1200">
              <a:solidFill>
                <a:sysClr val="window" lastClr="FFFFFF"/>
              </a:solidFill>
              <a:latin typeface="+mj-lt"/>
              <a:ea typeface="+mn-ea"/>
              <a:cs typeface="+mn-cs"/>
            </a:rPr>
            <a:t>Strategy</a:t>
          </a:r>
          <a:r>
            <a:rPr lang="en-US" sz="3000" b="1" kern="1200">
              <a:solidFill>
                <a:sysClr val="window" lastClr="FFFFFF"/>
              </a:solidFill>
              <a:latin typeface="Arial"/>
              <a:ea typeface="+mn-ea"/>
              <a:cs typeface="+mn-cs"/>
            </a:rPr>
            <a:t> </a:t>
          </a:r>
        </a:p>
      </dsp:txBody>
      <dsp:txXfrm>
        <a:off x="3564585" y="992509"/>
        <a:ext cx="7144505" cy="793569"/>
      </dsp:txXfrm>
    </dsp:sp>
    <dsp:sp modelId="{6BD90E48-D710-4A84-A622-D33914FD8862}">
      <dsp:nvSpPr>
        <dsp:cNvPr id="0" name=""/>
        <dsp:cNvSpPr/>
      </dsp:nvSpPr>
      <dsp:spPr>
        <a:xfrm>
          <a:off x="3531931" y="1765214"/>
          <a:ext cx="3356527" cy="3057410"/>
        </a:xfrm>
        <a:prstGeom prst="rect">
          <a:avLst/>
        </a:prstGeom>
        <a:solidFill>
          <a:sysClr val="window" lastClr="FFFFFF">
            <a:hueOff val="0"/>
            <a:satOff val="0"/>
            <a:lumOff val="0"/>
            <a:alphaOff val="0"/>
          </a:sysClr>
        </a:solidFill>
        <a:ln w="12700" cap="flat" cmpd="sng" algn="ctr">
          <a:solidFill>
            <a:srgbClr val="474C55">
              <a:hueOff val="-787238"/>
              <a:satOff val="45513"/>
              <a:lumOff val="235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US" sz="1600" b="0" kern="1200">
            <a:solidFill>
              <a:sysClr val="windowText" lastClr="000000">
                <a:hueOff val="0"/>
                <a:satOff val="0"/>
                <a:lumOff val="0"/>
                <a:alphaOff val="0"/>
              </a:sysClr>
            </a:solidFill>
            <a:latin typeface="Arial"/>
            <a:ea typeface="+mn-ea"/>
            <a:cs typeface="+mn-cs"/>
          </a:endParaRPr>
        </a:p>
        <a:p>
          <a:pPr marL="0" lvl="0" indent="0" algn="l" defTabSz="7112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mn-lt"/>
              <a:ea typeface="+mn-ea"/>
              <a:cs typeface="+mn-cs"/>
            </a:rPr>
            <a:t>Educate</a:t>
          </a:r>
          <a:r>
            <a:rPr lang="en-US" sz="1800" b="0" kern="1200">
              <a:solidFill>
                <a:sysClr val="windowText" lastClr="000000">
                  <a:hueOff val="0"/>
                  <a:satOff val="0"/>
                  <a:lumOff val="0"/>
                  <a:alphaOff val="0"/>
                </a:sysClr>
              </a:solidFill>
              <a:latin typeface="+mn-lt"/>
              <a:ea typeface="+mn-ea"/>
              <a:cs typeface="+mn-cs"/>
            </a:rPr>
            <a:t> General Assembly members about Family Medicine and Primary Care</a:t>
          </a:r>
        </a:p>
        <a:p>
          <a:pPr marL="0" lvl="0" indent="0" algn="l" defTabSz="711200">
            <a:lnSpc>
              <a:spcPct val="90000"/>
            </a:lnSpc>
            <a:spcBef>
              <a:spcPct val="0"/>
            </a:spcBef>
            <a:spcAft>
              <a:spcPct val="35000"/>
            </a:spcAft>
            <a:buNone/>
          </a:pPr>
          <a:endParaRPr lang="en-US" sz="1800" b="0" kern="1200">
            <a:solidFill>
              <a:sysClr val="windowText" lastClr="000000">
                <a:hueOff val="0"/>
                <a:satOff val="0"/>
                <a:lumOff val="0"/>
                <a:alphaOff val="0"/>
              </a:sysClr>
            </a:solidFill>
            <a:latin typeface="+mn-lt"/>
            <a:ea typeface="+mn-ea"/>
            <a:cs typeface="+mn-cs"/>
          </a:endParaRPr>
        </a:p>
        <a:p>
          <a:pPr marL="0" lvl="0" indent="0" algn="l" defTabSz="711200">
            <a:lnSpc>
              <a:spcPct val="90000"/>
            </a:lnSpc>
            <a:spcBef>
              <a:spcPct val="0"/>
            </a:spcBef>
            <a:spcAft>
              <a:spcPct val="35000"/>
            </a:spcAft>
            <a:buNone/>
          </a:pPr>
          <a:r>
            <a:rPr lang="en-US" sz="1800" b="1" kern="1200">
              <a:latin typeface="+mn-lt"/>
            </a:rPr>
            <a:t>Engage</a:t>
          </a:r>
          <a:r>
            <a:rPr lang="en-US" sz="1800" kern="1200">
              <a:latin typeface="+mn-lt"/>
            </a:rPr>
            <a:t> with House and Senate leaders,  Committee Chairs, General Assembly members, and Committee staff to advance our legislative priorities</a:t>
          </a:r>
          <a:r>
            <a:rPr lang="en-US" sz="1800" b="0" kern="1200">
              <a:solidFill>
                <a:sysClr val="windowText" lastClr="000000">
                  <a:hueOff val="0"/>
                  <a:satOff val="0"/>
                  <a:lumOff val="0"/>
                  <a:alphaOff val="0"/>
                </a:sysClr>
              </a:solidFill>
              <a:latin typeface="+mn-lt"/>
              <a:ea typeface="+mn-ea"/>
              <a:cs typeface="+mn-cs"/>
            </a:rPr>
            <a:t> </a:t>
          </a:r>
        </a:p>
        <a:p>
          <a:pPr marL="0" lvl="0" indent="0" algn="l" defTabSz="7112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mn-lt"/>
            <a:ea typeface="+mn-ea"/>
            <a:cs typeface="+mn-cs"/>
          </a:endParaRPr>
        </a:p>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Arial"/>
              <a:ea typeface="+mn-ea"/>
              <a:cs typeface="+mn-cs"/>
            </a:rPr>
            <a:t> </a:t>
          </a:r>
        </a:p>
      </dsp:txBody>
      <dsp:txXfrm>
        <a:off x="3531931" y="1765214"/>
        <a:ext cx="3356527" cy="3057410"/>
      </dsp:txXfrm>
    </dsp:sp>
    <dsp:sp modelId="{F54EAC65-F6A6-4F31-938A-965C764C3C9A}">
      <dsp:nvSpPr>
        <dsp:cNvPr id="0" name=""/>
        <dsp:cNvSpPr/>
      </dsp:nvSpPr>
      <dsp:spPr>
        <a:xfrm>
          <a:off x="6888459" y="1070348"/>
          <a:ext cx="4184761" cy="1587137"/>
        </a:xfrm>
        <a:prstGeom prst="rightArrow">
          <a:avLst>
            <a:gd name="adj1" fmla="val 50000"/>
            <a:gd name="adj2" fmla="val 50000"/>
          </a:avLst>
        </a:prstGeom>
        <a:solidFill>
          <a:srgbClr val="474C55">
            <a:hueOff val="-1574476"/>
            <a:satOff val="91026"/>
            <a:lumOff val="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51958" numCol="1" spcCol="1270" anchor="ctr" anchorCtr="0">
          <a:noAutofit/>
        </a:bodyPr>
        <a:lstStyle/>
        <a:p>
          <a:pPr marL="0" lvl="0" indent="0" algn="l" defTabSz="1333500">
            <a:lnSpc>
              <a:spcPct val="90000"/>
            </a:lnSpc>
            <a:spcBef>
              <a:spcPct val="0"/>
            </a:spcBef>
            <a:spcAft>
              <a:spcPct val="35000"/>
            </a:spcAft>
            <a:buNone/>
          </a:pPr>
          <a:r>
            <a:rPr lang="en-US" sz="3000" b="1" kern="1200">
              <a:solidFill>
                <a:sysClr val="window" lastClr="FFFFFF"/>
              </a:solidFill>
              <a:latin typeface="+mj-lt"/>
              <a:ea typeface="+mn-ea"/>
              <a:cs typeface="+mn-cs"/>
            </a:rPr>
            <a:t>Resources</a:t>
          </a:r>
        </a:p>
      </dsp:txBody>
      <dsp:txXfrm>
        <a:off x="6888459" y="1467132"/>
        <a:ext cx="3787977" cy="793569"/>
      </dsp:txXfrm>
    </dsp:sp>
    <dsp:sp modelId="{58B5B5FB-C96C-4B68-B301-962DDD4778C8}">
      <dsp:nvSpPr>
        <dsp:cNvPr id="0" name=""/>
        <dsp:cNvSpPr/>
      </dsp:nvSpPr>
      <dsp:spPr>
        <a:xfrm>
          <a:off x="6931993" y="2262958"/>
          <a:ext cx="3356527" cy="3012665"/>
        </a:xfrm>
        <a:prstGeom prst="rect">
          <a:avLst/>
        </a:prstGeom>
        <a:solidFill>
          <a:sysClr val="window" lastClr="FFFFFF">
            <a:hueOff val="0"/>
            <a:satOff val="0"/>
            <a:lumOff val="0"/>
            <a:alphaOff val="0"/>
          </a:sysClr>
        </a:solidFill>
        <a:ln w="12700" cap="flat" cmpd="sng" algn="ctr">
          <a:solidFill>
            <a:srgbClr val="474C55">
              <a:hueOff val="-1574476"/>
              <a:satOff val="91026"/>
              <a:lumOff val="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b="0" kern="1200">
            <a:solidFill>
              <a:sysClr val="windowText" lastClr="000000">
                <a:hueOff val="0"/>
                <a:satOff val="0"/>
                <a:lumOff val="0"/>
                <a:alphaOff val="0"/>
              </a:sysClr>
            </a:solidFill>
            <a:latin typeface="Arial"/>
            <a:ea typeface="+mn-ea"/>
            <a:cs typeface="+mn-cs"/>
          </a:endParaRPr>
        </a:p>
        <a:p>
          <a:pPr marL="0" lvl="0" indent="0" algn="l" defTabSz="711200">
            <a:lnSpc>
              <a:spcPct val="90000"/>
            </a:lnSpc>
            <a:spcBef>
              <a:spcPct val="0"/>
            </a:spcBef>
            <a:spcAft>
              <a:spcPct val="35000"/>
            </a:spcAft>
            <a:buNone/>
          </a:pPr>
          <a:r>
            <a:rPr lang="en-US" sz="18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IAFP Legislative Tracking (ilcapitolgroup.com</a:t>
          </a:r>
          <a:r>
            <a:rPr lang="en-US" sz="1600" kern="1200">
              <a:hlinkClick xmlns:r="http://schemas.openxmlformats.org/officeDocument/2006/relationships" r:id="rId1"/>
            </a:rPr>
            <a:t>)</a:t>
          </a:r>
          <a:endParaRPr lang="en-US" sz="1600" kern="1200"/>
        </a:p>
        <a:p>
          <a:pPr marL="0" lvl="0" indent="0" algn="l" defTabSz="711200">
            <a:lnSpc>
              <a:spcPct val="90000"/>
            </a:lnSpc>
            <a:spcBef>
              <a:spcPct val="0"/>
            </a:spcBef>
            <a:spcAft>
              <a:spcPct val="35000"/>
            </a:spcAft>
            <a:buNone/>
          </a:pPr>
          <a:endParaRPr lang="en-US" sz="1600" b="0" kern="1200">
            <a:solidFill>
              <a:sysClr val="windowText" lastClr="000000">
                <a:hueOff val="0"/>
                <a:satOff val="0"/>
                <a:lumOff val="0"/>
                <a:alphaOff val="0"/>
              </a:sysClr>
            </a:solidFill>
            <a:latin typeface="Arial"/>
            <a:ea typeface="+mn-ea"/>
            <a:cs typeface="+mn-cs"/>
          </a:endParaRPr>
        </a:p>
        <a:p>
          <a:pPr marL="0" lvl="0" indent="0" algn="l" defTabSz="711200">
            <a:lnSpc>
              <a:spcPct val="90000"/>
            </a:lnSpc>
            <a:spcBef>
              <a:spcPct val="0"/>
            </a:spcBef>
            <a:spcAft>
              <a:spcPct val="35000"/>
            </a:spcAft>
            <a:buNone/>
          </a:pPr>
          <a:r>
            <a:rPr lang="en-US" sz="1800" kern="1200">
              <a:solidFill>
                <a:schemeClr val="tx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Strategic Plan (iafp.com)</a:t>
          </a:r>
          <a:endParaRPr lang="en-US" sz="1800" kern="1200">
            <a:solidFill>
              <a:schemeClr val="tx1"/>
            </a:solidFill>
            <a:latin typeface="+mn-lt"/>
          </a:endParaRPr>
        </a:p>
        <a:p>
          <a:pPr marL="0" lvl="0" indent="0" algn="l" defTabSz="711200">
            <a:lnSpc>
              <a:spcPct val="90000"/>
            </a:lnSpc>
            <a:spcBef>
              <a:spcPct val="0"/>
            </a:spcBef>
            <a:spcAft>
              <a:spcPct val="35000"/>
            </a:spcAft>
            <a:buNone/>
          </a:pPr>
          <a:endParaRPr lang="en-US" sz="1800" kern="1200">
            <a:solidFill>
              <a:schemeClr val="tx1"/>
            </a:solidFill>
            <a:latin typeface="+mn-lt"/>
          </a:endParaRPr>
        </a:p>
        <a:p>
          <a:pPr marL="0" lvl="0" indent="0" algn="l" defTabSz="711200">
            <a:lnSpc>
              <a:spcPct val="90000"/>
            </a:lnSpc>
            <a:spcBef>
              <a:spcPct val="0"/>
            </a:spcBef>
            <a:spcAft>
              <a:spcPct val="35000"/>
            </a:spcAft>
            <a:buNone/>
          </a:pPr>
          <a:r>
            <a:rPr lang="en-US" sz="1800" kern="120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Advocacy | AAFP</a:t>
          </a:r>
          <a:endParaRPr lang="en-US" sz="1800" kern="1200">
            <a:solidFill>
              <a:schemeClr val="tx1"/>
            </a:solidFill>
            <a:latin typeface="+mn-lt"/>
          </a:endParaRPr>
        </a:p>
        <a:p>
          <a:pPr marL="0" lvl="0" indent="0" algn="l" defTabSz="711200">
            <a:lnSpc>
              <a:spcPct val="90000"/>
            </a:lnSpc>
            <a:spcBef>
              <a:spcPct val="0"/>
            </a:spcBef>
            <a:spcAft>
              <a:spcPct val="35000"/>
            </a:spcAft>
            <a:buNone/>
          </a:pPr>
          <a:endParaRPr lang="en-US" sz="1600" b="0" kern="1200">
            <a:solidFill>
              <a:sysClr val="windowText" lastClr="000000">
                <a:hueOff val="0"/>
                <a:satOff val="0"/>
                <a:lumOff val="0"/>
                <a:alphaOff val="0"/>
              </a:sysClr>
            </a:solidFill>
            <a:latin typeface="Arial"/>
            <a:ea typeface="+mn-ea"/>
            <a:cs typeface="+mn-cs"/>
          </a:endParaRPr>
        </a:p>
      </dsp:txBody>
      <dsp:txXfrm>
        <a:off x="6931993" y="2262958"/>
        <a:ext cx="3356527" cy="3012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1E9D4-AEF5-4229-A7E6-2154E22A6939}">
      <dsp:nvSpPr>
        <dsp:cNvPr id="0" name=""/>
        <dsp:cNvSpPr/>
      </dsp:nvSpPr>
      <dsp:spPr>
        <a:xfrm>
          <a:off x="0" y="0"/>
          <a:ext cx="5852160" cy="1126540"/>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ea typeface="+mn-ea"/>
              <a:cs typeface="+mn-cs"/>
            </a:rPr>
            <a:t>The Illinois General Assembly considers about 9,000 bills and resolutions every 2 years</a:t>
          </a:r>
        </a:p>
      </dsp:txBody>
      <dsp:txXfrm>
        <a:off x="32995" y="32995"/>
        <a:ext cx="4541342" cy="1060550"/>
      </dsp:txXfrm>
    </dsp:sp>
    <dsp:sp modelId="{1A1D6FFB-0BFC-4C2D-83A6-6B8C0245C226}">
      <dsp:nvSpPr>
        <dsp:cNvPr id="0" name=""/>
        <dsp:cNvSpPr/>
      </dsp:nvSpPr>
      <dsp:spPr>
        <a:xfrm>
          <a:off x="490118" y="1331366"/>
          <a:ext cx="5852160" cy="1126540"/>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mn-ea"/>
              <a:cs typeface="+mn-cs"/>
            </a:rPr>
            <a:t>Only 5% go on to become law!</a:t>
          </a:r>
          <a:endParaRPr lang="en-US" sz="2400" kern="1200">
            <a:latin typeface="+mj-lt"/>
            <a:ea typeface="+mn-ea"/>
            <a:cs typeface="+mn-cs"/>
          </a:endParaRPr>
        </a:p>
      </dsp:txBody>
      <dsp:txXfrm>
        <a:off x="523113" y="1364361"/>
        <a:ext cx="4563800" cy="1060550"/>
      </dsp:txXfrm>
    </dsp:sp>
    <dsp:sp modelId="{DCA87528-D3A8-4963-B7AD-BFCEC9A4C131}">
      <dsp:nvSpPr>
        <dsp:cNvPr id="0" name=""/>
        <dsp:cNvSpPr/>
      </dsp:nvSpPr>
      <dsp:spPr>
        <a:xfrm>
          <a:off x="972921" y="2662732"/>
          <a:ext cx="5852160" cy="1126540"/>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ea typeface="+mn-ea"/>
              <a:cs typeface="+mn-cs"/>
            </a:rPr>
            <a:t>Democrats</a:t>
          </a:r>
          <a:r>
            <a:rPr lang="en-US" sz="1800" b="0" kern="1200">
              <a:latin typeface="+mj-lt"/>
              <a:ea typeface="+mn-ea"/>
              <a:cs typeface="+mn-cs"/>
            </a:rPr>
            <a:t> have a majority in both chambers:</a:t>
          </a:r>
        </a:p>
        <a:p>
          <a:pPr marL="171450" lvl="1" indent="-171450" algn="l" defTabSz="800100">
            <a:lnSpc>
              <a:spcPct val="90000"/>
            </a:lnSpc>
            <a:spcBef>
              <a:spcPct val="0"/>
            </a:spcBef>
            <a:spcAft>
              <a:spcPct val="15000"/>
            </a:spcAft>
            <a:buChar char="•"/>
          </a:pPr>
          <a:r>
            <a:rPr lang="en-US" sz="1800" kern="1200">
              <a:latin typeface="+mj-lt"/>
              <a:ea typeface="+mn-ea"/>
              <a:cs typeface="+mn-cs"/>
            </a:rPr>
            <a:t>Senate  40 Democrats 19 Republicans</a:t>
          </a:r>
        </a:p>
        <a:p>
          <a:pPr marL="171450" lvl="1" indent="-171450" algn="l" defTabSz="800100">
            <a:lnSpc>
              <a:spcPct val="90000"/>
            </a:lnSpc>
            <a:spcBef>
              <a:spcPct val="0"/>
            </a:spcBef>
            <a:spcAft>
              <a:spcPct val="15000"/>
            </a:spcAft>
            <a:buChar char="•"/>
          </a:pPr>
          <a:r>
            <a:rPr lang="en-US" sz="1800" kern="1200">
              <a:latin typeface="+mj-lt"/>
              <a:ea typeface="+mn-ea"/>
              <a:cs typeface="+mn-cs"/>
            </a:rPr>
            <a:t>House 78 Democrats 40 Republicans</a:t>
          </a:r>
        </a:p>
      </dsp:txBody>
      <dsp:txXfrm>
        <a:off x="1005916" y="2695727"/>
        <a:ext cx="4571115" cy="1060550"/>
      </dsp:txXfrm>
    </dsp:sp>
    <dsp:sp modelId="{CB4BA6CE-FA4A-4D83-9E92-F611EB8115C3}">
      <dsp:nvSpPr>
        <dsp:cNvPr id="0" name=""/>
        <dsp:cNvSpPr/>
      </dsp:nvSpPr>
      <dsp:spPr>
        <a:xfrm>
          <a:off x="1463039" y="3994099"/>
          <a:ext cx="5852160" cy="1126540"/>
        </a:xfrm>
        <a:prstGeom prst="roundRect">
          <a:avLst>
            <a:gd name="adj" fmla="val 10000"/>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j-lt"/>
              <a:ea typeface="+mn-ea"/>
              <a:cs typeface="+mn-cs"/>
            </a:rPr>
            <a:t>Governor J.B. Pritzker is a Democrat</a:t>
          </a:r>
        </a:p>
      </dsp:txBody>
      <dsp:txXfrm>
        <a:off x="1496034" y="4027094"/>
        <a:ext cx="4563800" cy="1060550"/>
      </dsp:txXfrm>
    </dsp:sp>
    <dsp:sp modelId="{FF59FA78-723C-4876-B083-5E72DD133679}">
      <dsp:nvSpPr>
        <dsp:cNvPr id="0" name=""/>
        <dsp:cNvSpPr/>
      </dsp:nvSpPr>
      <dsp:spPr>
        <a:xfrm>
          <a:off x="5119908" y="862827"/>
          <a:ext cx="732251" cy="73225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284664" y="862827"/>
        <a:ext cx="402739" cy="551019"/>
      </dsp:txXfrm>
    </dsp:sp>
    <dsp:sp modelId="{C05213ED-CFBA-4CB6-A31D-8405A89AEF47}">
      <dsp:nvSpPr>
        <dsp:cNvPr id="0" name=""/>
        <dsp:cNvSpPr/>
      </dsp:nvSpPr>
      <dsp:spPr>
        <a:xfrm>
          <a:off x="5610026" y="2194194"/>
          <a:ext cx="732251" cy="73225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774782" y="2194194"/>
        <a:ext cx="402739" cy="551019"/>
      </dsp:txXfrm>
    </dsp:sp>
    <dsp:sp modelId="{BC53424A-8FB7-4D36-BE19-B2F3F5BEF529}">
      <dsp:nvSpPr>
        <dsp:cNvPr id="0" name=""/>
        <dsp:cNvSpPr/>
      </dsp:nvSpPr>
      <dsp:spPr>
        <a:xfrm>
          <a:off x="6092830" y="3525560"/>
          <a:ext cx="732251" cy="73225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257586" y="3525560"/>
        <a:ext cx="402739" cy="551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1510E-1757-4506-8A9E-EA71E8645EC5}">
      <dsp:nvSpPr>
        <dsp:cNvPr id="0" name=""/>
        <dsp:cNvSpPr/>
      </dsp:nvSpPr>
      <dsp:spPr>
        <a:xfrm>
          <a:off x="0" y="0"/>
          <a:ext cx="7315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1DDDC2-D3DA-4E33-8DF7-0F719A8A98C9}">
      <dsp:nvSpPr>
        <dsp:cNvPr id="0" name=""/>
        <dsp:cNvSpPr/>
      </dsp:nvSpPr>
      <dsp:spPr>
        <a:xfrm>
          <a:off x="0" y="0"/>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a:t>The benefits of advocacy training fall into three categories: </a:t>
          </a:r>
        </a:p>
      </dsp:txBody>
      <dsp:txXfrm>
        <a:off x="0" y="0"/>
        <a:ext cx="7315200" cy="1280159"/>
      </dsp:txXfrm>
    </dsp:sp>
    <dsp:sp modelId="{7275EEC9-22EA-4FB1-8C5D-B90C2FBE2F6E}">
      <dsp:nvSpPr>
        <dsp:cNvPr id="0" name=""/>
        <dsp:cNvSpPr/>
      </dsp:nvSpPr>
      <dsp:spPr>
        <a:xfrm>
          <a:off x="0" y="1280160"/>
          <a:ext cx="7315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644E3D0-BC02-423F-999C-04FCBEF4267D}">
      <dsp:nvSpPr>
        <dsp:cNvPr id="0" name=""/>
        <dsp:cNvSpPr/>
      </dsp:nvSpPr>
      <dsp:spPr>
        <a:xfrm>
          <a:off x="0" y="128015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a:t>1. Enhancement of professionalism</a:t>
          </a:r>
        </a:p>
      </dsp:txBody>
      <dsp:txXfrm>
        <a:off x="0" y="1280159"/>
        <a:ext cx="7315200" cy="1280159"/>
      </dsp:txXfrm>
    </dsp:sp>
    <dsp:sp modelId="{DC3C8DB3-98B7-419F-B740-DEB15F9CE6D9}">
      <dsp:nvSpPr>
        <dsp:cNvPr id="0" name=""/>
        <dsp:cNvSpPr/>
      </dsp:nvSpPr>
      <dsp:spPr>
        <a:xfrm>
          <a:off x="0" y="2560320"/>
          <a:ext cx="7315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7262E7-4819-4964-8030-1BD87D800EF5}">
      <dsp:nvSpPr>
        <dsp:cNvPr id="0" name=""/>
        <dsp:cNvSpPr/>
      </dsp:nvSpPr>
      <dsp:spPr>
        <a:xfrm>
          <a:off x="0" y="256031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a:t>2. Support of public health</a:t>
          </a:r>
        </a:p>
      </dsp:txBody>
      <dsp:txXfrm>
        <a:off x="0" y="2560319"/>
        <a:ext cx="7315200" cy="1280159"/>
      </dsp:txXfrm>
    </dsp:sp>
    <dsp:sp modelId="{00982D81-B45C-41E8-A7DF-53800DAE3AD5}">
      <dsp:nvSpPr>
        <dsp:cNvPr id="0" name=""/>
        <dsp:cNvSpPr/>
      </dsp:nvSpPr>
      <dsp:spPr>
        <a:xfrm>
          <a:off x="0" y="3840480"/>
          <a:ext cx="7315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CDFC4BE-8F2D-4607-92CC-F063C774A33D}">
      <dsp:nvSpPr>
        <dsp:cNvPr id="0" name=""/>
        <dsp:cNvSpPr/>
      </dsp:nvSpPr>
      <dsp:spPr>
        <a:xfrm>
          <a:off x="0" y="3840479"/>
          <a:ext cx="7315200" cy="1280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100000"/>
            </a:lnSpc>
            <a:spcBef>
              <a:spcPct val="0"/>
            </a:spcBef>
            <a:spcAft>
              <a:spcPct val="35000"/>
            </a:spcAft>
            <a:buNone/>
          </a:pPr>
          <a:r>
            <a:rPr lang="en-US" sz="3300" kern="1200"/>
            <a:t>3. Improvement of patient care</a:t>
          </a:r>
        </a:p>
      </dsp:txBody>
      <dsp:txXfrm>
        <a:off x="0" y="3840479"/>
        <a:ext cx="7315200" cy="1280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25AB-4C2F-4FD1-946A-4C4383F3A3A5}">
      <dsp:nvSpPr>
        <dsp:cNvPr id="0" name=""/>
        <dsp:cNvSpPr/>
      </dsp:nvSpPr>
      <dsp:spPr>
        <a:xfrm>
          <a:off x="0" y="43382"/>
          <a:ext cx="7315200" cy="162227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Communicate</a:t>
          </a:r>
          <a:r>
            <a:rPr lang="en-US" sz="2900" kern="1200"/>
            <a:t> with your local legislators and offices consistently</a:t>
          </a:r>
        </a:p>
      </dsp:txBody>
      <dsp:txXfrm>
        <a:off x="79193" y="122575"/>
        <a:ext cx="7156814" cy="1463892"/>
      </dsp:txXfrm>
    </dsp:sp>
    <dsp:sp modelId="{3F836A8F-58F1-4A9D-B574-A8CBD132B199}">
      <dsp:nvSpPr>
        <dsp:cNvPr id="0" name=""/>
        <dsp:cNvSpPr/>
      </dsp:nvSpPr>
      <dsp:spPr>
        <a:xfrm>
          <a:off x="0" y="1749180"/>
          <a:ext cx="7315200" cy="162227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cs typeface="Calibri" panose="020F0502020204030204"/>
            </a:rPr>
            <a:t>Do not </a:t>
          </a:r>
          <a:r>
            <a:rPr lang="en-US" sz="2900" kern="1200">
              <a:cs typeface="Calibri" panose="020F0502020204030204"/>
            </a:rPr>
            <a:t>always have an "ask," it is important to simply introduce yourself or let your legislator know that you can be a resource</a:t>
          </a:r>
        </a:p>
      </dsp:txBody>
      <dsp:txXfrm>
        <a:off x="79193" y="1828373"/>
        <a:ext cx="7156814" cy="1463892"/>
      </dsp:txXfrm>
    </dsp:sp>
    <dsp:sp modelId="{8F3F7847-97E1-4620-BFE4-3EFC844F8D40}">
      <dsp:nvSpPr>
        <dsp:cNvPr id="0" name=""/>
        <dsp:cNvSpPr/>
      </dsp:nvSpPr>
      <dsp:spPr>
        <a:xfrm>
          <a:off x="0" y="3454979"/>
          <a:ext cx="7315200" cy="162227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Do</a:t>
          </a:r>
          <a:r>
            <a:rPr lang="en-US" sz="2900" kern="1200"/>
            <a:t> what is reasonable in your life and your community.</a:t>
          </a:r>
        </a:p>
      </dsp:txBody>
      <dsp:txXfrm>
        <a:off x="79193" y="3534172"/>
        <a:ext cx="7156814" cy="1463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12C77-9B04-4BD7-9E37-1A978730B1A0}">
      <dsp:nvSpPr>
        <dsp:cNvPr id="0" name=""/>
        <dsp:cNvSpPr/>
      </dsp:nvSpPr>
      <dsp:spPr>
        <a:xfrm>
          <a:off x="0" y="2125"/>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1975F-468B-4B36-AD57-5A9DCD5C5AEA}">
      <dsp:nvSpPr>
        <dsp:cNvPr id="0" name=""/>
        <dsp:cNvSpPr/>
      </dsp:nvSpPr>
      <dsp:spPr>
        <a:xfrm>
          <a:off x="325833" y="244480"/>
          <a:ext cx="592424" cy="592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8EAB98-7A13-4AEB-841D-716AE2211398}">
      <dsp:nvSpPr>
        <dsp:cNvPr id="0" name=""/>
        <dsp:cNvSpPr/>
      </dsp:nvSpPr>
      <dsp:spPr>
        <a:xfrm>
          <a:off x="1244090" y="2125"/>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77900">
            <a:lnSpc>
              <a:spcPct val="100000"/>
            </a:lnSpc>
            <a:spcBef>
              <a:spcPct val="0"/>
            </a:spcBef>
            <a:spcAft>
              <a:spcPct val="35000"/>
            </a:spcAft>
            <a:buNone/>
          </a:pPr>
          <a:r>
            <a:rPr lang="en-US" sz="2200" kern="1200"/>
            <a:t>Builds trust</a:t>
          </a:r>
        </a:p>
      </dsp:txBody>
      <dsp:txXfrm>
        <a:off x="1244090" y="2125"/>
        <a:ext cx="6071109" cy="1077134"/>
      </dsp:txXfrm>
    </dsp:sp>
    <dsp:sp modelId="{E99BB041-DE32-458F-8683-48E53C78A226}">
      <dsp:nvSpPr>
        <dsp:cNvPr id="0" name=""/>
        <dsp:cNvSpPr/>
      </dsp:nvSpPr>
      <dsp:spPr>
        <a:xfrm>
          <a:off x="0" y="1348543"/>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A0EDD-AE0C-4884-88AA-80A95B817966}">
      <dsp:nvSpPr>
        <dsp:cNvPr id="0" name=""/>
        <dsp:cNvSpPr/>
      </dsp:nvSpPr>
      <dsp:spPr>
        <a:xfrm>
          <a:off x="325833" y="1590898"/>
          <a:ext cx="592424" cy="592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F7E44-2B8B-4702-9282-0EB3D7790F0B}">
      <dsp:nvSpPr>
        <dsp:cNvPr id="0" name=""/>
        <dsp:cNvSpPr/>
      </dsp:nvSpPr>
      <dsp:spPr>
        <a:xfrm>
          <a:off x="1244090" y="1348543"/>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77900">
            <a:lnSpc>
              <a:spcPct val="100000"/>
            </a:lnSpc>
            <a:spcBef>
              <a:spcPct val="0"/>
            </a:spcBef>
            <a:spcAft>
              <a:spcPct val="35000"/>
            </a:spcAft>
            <a:buNone/>
          </a:pPr>
          <a:r>
            <a:rPr lang="en-US" sz="2200" kern="1200"/>
            <a:t>Opens the mind to learning </a:t>
          </a:r>
        </a:p>
      </dsp:txBody>
      <dsp:txXfrm>
        <a:off x="1244090" y="1348543"/>
        <a:ext cx="6071109" cy="1077134"/>
      </dsp:txXfrm>
    </dsp:sp>
    <dsp:sp modelId="{EF28A536-3B31-4B87-8590-20B5F078C99B}">
      <dsp:nvSpPr>
        <dsp:cNvPr id="0" name=""/>
        <dsp:cNvSpPr/>
      </dsp:nvSpPr>
      <dsp:spPr>
        <a:xfrm>
          <a:off x="0" y="2694961"/>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95E23-B19A-442F-AC64-7D14EA12FB5D}">
      <dsp:nvSpPr>
        <dsp:cNvPr id="0" name=""/>
        <dsp:cNvSpPr/>
      </dsp:nvSpPr>
      <dsp:spPr>
        <a:xfrm>
          <a:off x="325833" y="2937317"/>
          <a:ext cx="592424" cy="5924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DBB8A6-9769-4076-8DF9-869C460AB57F}">
      <dsp:nvSpPr>
        <dsp:cNvPr id="0" name=""/>
        <dsp:cNvSpPr/>
      </dsp:nvSpPr>
      <dsp:spPr>
        <a:xfrm>
          <a:off x="1244090" y="2694961"/>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77900">
            <a:lnSpc>
              <a:spcPct val="100000"/>
            </a:lnSpc>
            <a:spcBef>
              <a:spcPct val="0"/>
            </a:spcBef>
            <a:spcAft>
              <a:spcPct val="35000"/>
            </a:spcAft>
            <a:buNone/>
          </a:pPr>
          <a:r>
            <a:rPr lang="en-US" sz="2200" kern="1200"/>
            <a:t>Personalizes and simplifies complex issues</a:t>
          </a:r>
        </a:p>
      </dsp:txBody>
      <dsp:txXfrm>
        <a:off x="1244090" y="2694961"/>
        <a:ext cx="6071109" cy="1077134"/>
      </dsp:txXfrm>
    </dsp:sp>
    <dsp:sp modelId="{70349AE8-1DC7-494F-8D88-565D334E10D1}">
      <dsp:nvSpPr>
        <dsp:cNvPr id="0" name=""/>
        <dsp:cNvSpPr/>
      </dsp:nvSpPr>
      <dsp:spPr>
        <a:xfrm>
          <a:off x="0" y="4041380"/>
          <a:ext cx="7315200" cy="1077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00DB7-C3ED-4B11-A3A0-B8B94ABBB6C6}">
      <dsp:nvSpPr>
        <dsp:cNvPr id="0" name=""/>
        <dsp:cNvSpPr/>
      </dsp:nvSpPr>
      <dsp:spPr>
        <a:xfrm>
          <a:off x="325833" y="4283735"/>
          <a:ext cx="592424" cy="5924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BAC98E-D374-49BE-A020-4682C05009EA}">
      <dsp:nvSpPr>
        <dsp:cNvPr id="0" name=""/>
        <dsp:cNvSpPr/>
      </dsp:nvSpPr>
      <dsp:spPr>
        <a:xfrm>
          <a:off x="1244090" y="4041380"/>
          <a:ext cx="6071109"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77900">
            <a:lnSpc>
              <a:spcPct val="100000"/>
            </a:lnSpc>
            <a:spcBef>
              <a:spcPct val="0"/>
            </a:spcBef>
            <a:spcAft>
              <a:spcPct val="35000"/>
            </a:spcAft>
            <a:buNone/>
          </a:pPr>
          <a:r>
            <a:rPr lang="en-US" sz="2200" kern="1200"/>
            <a:t>“Stickier” than data or numbers</a:t>
          </a:r>
        </a:p>
      </dsp:txBody>
      <dsp:txXfrm>
        <a:off x="1244090" y="4041380"/>
        <a:ext cx="6071109" cy="10771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B3359-F896-4737-8CFE-ED526B2C10FE}"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C693E-1C8E-4BDE-A667-A9EA96B376D1}" type="slidenum">
              <a:rPr lang="en-US" smtClean="0"/>
              <a:t>‹#›</a:t>
            </a:fld>
            <a:endParaRPr lang="en-US"/>
          </a:p>
        </p:txBody>
      </p:sp>
    </p:spTree>
    <p:extLst>
      <p:ext uri="{BB962C8B-B14F-4D97-AF65-F5344CB8AC3E}">
        <p14:creationId xmlns:p14="http://schemas.microsoft.com/office/powerpoint/2010/main" val="13467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endParaRPr/>
          </a:p>
        </p:txBody>
      </p:sp>
      <p:sp>
        <p:nvSpPr>
          <p:cNvPr id="106" name="Google Shape;106;p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a:spLocks noGrp="1" noRot="1" noChangeAspect="1"/>
          </p:cNvSpPr>
          <p:nvPr>
            <p:ph type="sldImg" idx="2"/>
          </p:nvPr>
        </p:nvSpPr>
        <p:spPr>
          <a:xfrm>
            <a:off x="825500" y="1228725"/>
            <a:ext cx="5899150" cy="3317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9:notes"/>
          <p:cNvSpPr txBox="1">
            <a:spLocks noGrp="1"/>
          </p:cNvSpPr>
          <p:nvPr>
            <p:ph type="body" idx="1"/>
          </p:nvPr>
        </p:nvSpPr>
        <p:spPr>
          <a:xfrm>
            <a:off x="754889" y="4731280"/>
            <a:ext cx="6039104" cy="3871047"/>
          </a:xfrm>
          <a:prstGeom prst="rect">
            <a:avLst/>
          </a:prstGeom>
          <a:noFill/>
          <a:ln>
            <a:noFill/>
          </a:ln>
        </p:spPr>
        <p:txBody>
          <a:bodyPr spcFirstLastPara="1" wrap="square" lIns="99277" tIns="49626" rIns="99277" bIns="49626" anchor="t" anchorCtr="0">
            <a:noAutofit/>
          </a:bodyPr>
          <a:lstStyle/>
          <a:p>
            <a:endParaRPr/>
          </a:p>
        </p:txBody>
      </p:sp>
      <p:sp>
        <p:nvSpPr>
          <p:cNvPr id="319" name="Google Shape;319;p9:notes"/>
          <p:cNvSpPr txBox="1">
            <a:spLocks noGrp="1"/>
          </p:cNvSpPr>
          <p:nvPr>
            <p:ph type="sldNum" idx="12"/>
          </p:nvPr>
        </p:nvSpPr>
        <p:spPr>
          <a:xfrm>
            <a:off x="4275953" y="9337963"/>
            <a:ext cx="3271182" cy="493268"/>
          </a:xfrm>
          <a:prstGeom prst="rect">
            <a:avLst/>
          </a:prstGeom>
          <a:noFill/>
          <a:ln>
            <a:noFill/>
          </a:ln>
        </p:spPr>
        <p:txBody>
          <a:bodyPr spcFirstLastPara="1" wrap="square" lIns="99277" tIns="49626" rIns="99277" bIns="49626" anchor="b" anchorCtr="0">
            <a:noAutofit/>
          </a:bodyPr>
          <a:lstStyle/>
          <a:p>
            <a:pPr marL="0" marR="0" lvl="0" indent="0" algn="r" defTabSz="939363"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B9C9616-3D14-482B-8DD8-6A15484197E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pic>
        <p:nvPicPr>
          <p:cNvPr id="10" name="Picture 9" descr="A close up of a logo&#10;&#10;Description automatically generated">
            <a:extLst>
              <a:ext uri="{FF2B5EF4-FFF2-40B4-BE49-F238E27FC236}">
                <a16:creationId xmlns:a16="http://schemas.microsoft.com/office/drawing/2014/main" id="{7AAA7171-8238-4AAA-92BC-A98C02421902}"/>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18842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C9616-3D14-482B-8DD8-6A15484197E3}"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descr="A close up of a logo&#10;&#10;Description automatically generated">
            <a:extLst>
              <a:ext uri="{FF2B5EF4-FFF2-40B4-BE49-F238E27FC236}">
                <a16:creationId xmlns:a16="http://schemas.microsoft.com/office/drawing/2014/main" id="{60E4E687-CECD-41A1-91DC-0F2082C393C1}"/>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129419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C9616-3D14-482B-8DD8-6A15484197E3}"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descr="A close up of a logo&#10;&#10;Description automatically generated">
            <a:extLst>
              <a:ext uri="{FF2B5EF4-FFF2-40B4-BE49-F238E27FC236}">
                <a16:creationId xmlns:a16="http://schemas.microsoft.com/office/drawing/2014/main" id="{1415738C-9705-45D9-9F5A-3BD5E854B9FA}"/>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296666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8D25-F42A-45AB-B4A6-20144D960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76ADD3-CA0D-4B8F-933A-B5205940F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6AE33D-10ED-471D-860A-C1FB72EAC429}"/>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5" name="Footer Placeholder 4">
            <a:extLst>
              <a:ext uri="{FF2B5EF4-FFF2-40B4-BE49-F238E27FC236}">
                <a16:creationId xmlns:a16="http://schemas.microsoft.com/office/drawing/2014/main" id="{CEF1D6C9-F81A-4513-AD49-877DDB3BC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93E8B-7DD8-44D6-B551-A677C0EA57BA}"/>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252721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8EAF-621E-4E2F-8FB5-51F75C667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8603D-81AA-4063-B775-85D600119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B2174-E1EB-45E9-97DA-1694308BC84E}"/>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5" name="Footer Placeholder 4">
            <a:extLst>
              <a:ext uri="{FF2B5EF4-FFF2-40B4-BE49-F238E27FC236}">
                <a16:creationId xmlns:a16="http://schemas.microsoft.com/office/drawing/2014/main" id="{3A8D33CF-451C-4182-B59E-5D8560824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AE907-473E-4916-A9CA-7D9A4F570CAA}"/>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348277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1FDF-90BA-4E89-AD66-3D4839F2BF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3C49B7-BA4C-4265-9039-EBAC8B446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51CED-2FB9-4056-8321-D01C31D83991}"/>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5" name="Footer Placeholder 4">
            <a:extLst>
              <a:ext uri="{FF2B5EF4-FFF2-40B4-BE49-F238E27FC236}">
                <a16:creationId xmlns:a16="http://schemas.microsoft.com/office/drawing/2014/main" id="{AD0EB44C-7337-4DF3-AD5F-28A8335C7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FEDD8-52DB-476F-8B92-D6CBD9C8FDE8}"/>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331041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FCE9-A3EA-48F6-83CA-0A14FFFE3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07967-00E0-4826-8B28-38500F26F9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B6B80A-D199-462E-BB59-494E619BD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96E74-97B6-489C-82CE-9D2F590AD552}"/>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6" name="Footer Placeholder 5">
            <a:extLst>
              <a:ext uri="{FF2B5EF4-FFF2-40B4-BE49-F238E27FC236}">
                <a16:creationId xmlns:a16="http://schemas.microsoft.com/office/drawing/2014/main" id="{EAE7D33A-B314-457C-A041-4F1783B9B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7EBD8-03F3-4711-976D-B0A2858F6C65}"/>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1763707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485D-99CB-4626-A864-481641B245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2D7AA-F1D2-489F-817F-99D6ADF87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B87664-2FB6-4432-BEC3-5B12E7C17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DFE80-140E-4A8C-A01D-990960AC1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563B0-36BF-4E71-A93B-0723CD0E7F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E76AB-7B77-492C-BEF4-78B7F2695DDD}"/>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8" name="Footer Placeholder 7">
            <a:extLst>
              <a:ext uri="{FF2B5EF4-FFF2-40B4-BE49-F238E27FC236}">
                <a16:creationId xmlns:a16="http://schemas.microsoft.com/office/drawing/2014/main" id="{AF8C84E7-E47B-425F-87FC-A6DB8ABC1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3C7AD2-6AD4-4999-BF04-FDDB15F86EA2}"/>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2138745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7E24-99F1-4EA2-A9DA-08B55BB13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2582DC-263E-4215-925B-FB54C478CAFA}"/>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4" name="Footer Placeholder 3">
            <a:extLst>
              <a:ext uri="{FF2B5EF4-FFF2-40B4-BE49-F238E27FC236}">
                <a16:creationId xmlns:a16="http://schemas.microsoft.com/office/drawing/2014/main" id="{5E0499D6-2068-4B4A-BCCF-492501313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15EE0-B5AA-4252-97F7-0251350105FE}"/>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1552211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A0880A-7CB0-434F-AD20-A202B506DCB4}"/>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3" name="Footer Placeholder 2">
            <a:extLst>
              <a:ext uri="{FF2B5EF4-FFF2-40B4-BE49-F238E27FC236}">
                <a16:creationId xmlns:a16="http://schemas.microsoft.com/office/drawing/2014/main" id="{32E1D9D1-9923-40C8-A83C-504EA1DD70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7620B-12C0-4B40-837D-46B2AEA6F1A8}"/>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4200623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418A-6D21-4E5C-80EE-961FB7B29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7B0DC-1FCD-4958-9535-8F9100C2A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CE35A3-B88A-4987-B3DD-DE9DDF25C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C5553-E5D2-4201-B94F-11AD03936FD2}"/>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6" name="Footer Placeholder 5">
            <a:extLst>
              <a:ext uri="{FF2B5EF4-FFF2-40B4-BE49-F238E27FC236}">
                <a16:creationId xmlns:a16="http://schemas.microsoft.com/office/drawing/2014/main" id="{D95D4C25-829A-473F-AE5C-F854263B3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431E9-8C0F-4A42-935C-ADED5CA69827}"/>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378794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C9616-3D14-482B-8DD8-6A15484197E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A close up of a logo&#10;&#10;Description automatically generated">
            <a:extLst>
              <a:ext uri="{FF2B5EF4-FFF2-40B4-BE49-F238E27FC236}">
                <a16:creationId xmlns:a16="http://schemas.microsoft.com/office/drawing/2014/main" id="{9DAFBDCC-7849-42AF-9ACF-3B64C4A2773C}"/>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936939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88B3-6F8C-4665-9CE4-5EA7A55AD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2E9A3B-91AF-468A-AA70-CA87B3053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C125A8-7167-409B-A71C-CEF929762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B1231-2255-4306-A969-6D2ACC6E1E5A}"/>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6" name="Footer Placeholder 5">
            <a:extLst>
              <a:ext uri="{FF2B5EF4-FFF2-40B4-BE49-F238E27FC236}">
                <a16:creationId xmlns:a16="http://schemas.microsoft.com/office/drawing/2014/main" id="{9DE9F082-D832-4CC9-BE66-721FEA8AE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07820-EA74-4576-9815-07FA4B05E29C}"/>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3160170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5D55-4592-4AA9-895C-5C4C52E9DA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258903-689C-4986-A6B0-782295DCC6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A65F1-74B9-4923-8CB2-F976B3F5B798}"/>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5" name="Footer Placeholder 4">
            <a:extLst>
              <a:ext uri="{FF2B5EF4-FFF2-40B4-BE49-F238E27FC236}">
                <a16:creationId xmlns:a16="http://schemas.microsoft.com/office/drawing/2014/main" id="{CEA1EFD6-BE26-4274-BC18-04123952E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4F98F-E33D-449C-BAFC-7C6A6AA82CFA}"/>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188741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F78D2-5FAC-4534-B590-0EE5FF219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97F1C-495C-4E50-8ADC-A8518023C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2BC48-EAA8-450D-9D0A-9BF63DF64BC7}"/>
              </a:ext>
            </a:extLst>
          </p:cNvPr>
          <p:cNvSpPr>
            <a:spLocks noGrp="1"/>
          </p:cNvSpPr>
          <p:nvPr>
            <p:ph type="dt" sz="half" idx="10"/>
          </p:nvPr>
        </p:nvSpPr>
        <p:spPr/>
        <p:txBody>
          <a:bodyPr/>
          <a:lstStyle/>
          <a:p>
            <a:fld id="{6FB227A6-5D48-4791-97C4-7A2C3BBEA46B}" type="datetimeFigureOut">
              <a:rPr lang="en-US" smtClean="0"/>
              <a:t>3/10/2023</a:t>
            </a:fld>
            <a:endParaRPr lang="en-US"/>
          </a:p>
        </p:txBody>
      </p:sp>
      <p:sp>
        <p:nvSpPr>
          <p:cNvPr id="5" name="Footer Placeholder 4">
            <a:extLst>
              <a:ext uri="{FF2B5EF4-FFF2-40B4-BE49-F238E27FC236}">
                <a16:creationId xmlns:a16="http://schemas.microsoft.com/office/drawing/2014/main" id="{92DA8438-8F34-4ECD-B1FE-CABEE0C3F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A3F89-703F-4DA0-B80D-4E33A73BA277}"/>
              </a:ext>
            </a:extLst>
          </p:cNvPr>
          <p:cNvSpPr>
            <a:spLocks noGrp="1"/>
          </p:cNvSpPr>
          <p:nvPr>
            <p:ph type="sldNum" sz="quarter" idx="12"/>
          </p:nvPr>
        </p:nvSpPr>
        <p:spPr/>
        <p:txBody>
          <a:bodyPr/>
          <a:lstStyle/>
          <a:p>
            <a:fld id="{2FC64502-C85C-4520-9B6F-A9CF98B34B45}" type="slidenum">
              <a:rPr lang="en-US" smtClean="0"/>
              <a:t>‹#›</a:t>
            </a:fld>
            <a:endParaRPr lang="en-US"/>
          </a:p>
        </p:txBody>
      </p:sp>
    </p:spTree>
    <p:extLst>
      <p:ext uri="{BB962C8B-B14F-4D97-AF65-F5344CB8AC3E}">
        <p14:creationId xmlns:p14="http://schemas.microsoft.com/office/powerpoint/2010/main" val="319839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200"/>
              <a:buFont typeface="Calibri"/>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2400"/>
              <a:buNone/>
              <a:defRPr sz="24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4"/>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43" name="Google Shape;43;p34"/>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2400"/>
              <a:buNone/>
              <a:defRPr sz="24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4"/>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45" name="Google Shape;45;p34"/>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2400"/>
              <a:buNone/>
              <a:defRPr sz="24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4"/>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47" name="Google Shape;4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base"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8" name="Google Shape;4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base"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9" name="Google Shape;4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49464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C9616-3D14-482B-8DD8-6A15484197E3}"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A close up of a logo&#10;&#10;Description automatically generated">
            <a:extLst>
              <a:ext uri="{FF2B5EF4-FFF2-40B4-BE49-F238E27FC236}">
                <a16:creationId xmlns:a16="http://schemas.microsoft.com/office/drawing/2014/main" id="{7C88D78E-33E3-411D-960A-0FDE7B79502F}"/>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44064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B9C9616-3D14-482B-8DD8-6A15484197E3}" type="datetimeFigureOut">
              <a:rPr lang="en-US" smtClean="0"/>
              <a:t>3/10/2023</a:t>
            </a:fld>
            <a:endParaRPr lang="en-US"/>
          </a:p>
        </p:txBody>
      </p:sp>
      <p:sp>
        <p:nvSpPr>
          <p:cNvPr id="9" name="Footer Placeholder 8"/>
          <p:cNvSpPr>
            <a:spLocks noGrp="1"/>
          </p:cNvSpPr>
          <p:nvPr>
            <p:ph type="ftr" sz="quarter" idx="11"/>
          </p:nvPr>
        </p:nvSpPr>
        <p:spPr/>
        <p:txBody>
          <a:bodyPr/>
          <a:lstStyle/>
          <a:p>
            <a:endParaRPr lang="en-US"/>
          </a:p>
        </p:txBody>
      </p:sp>
      <p:pic>
        <p:nvPicPr>
          <p:cNvPr id="11" name="Picture 10" descr="A close up of a logo&#10;&#10;Description automatically generated">
            <a:extLst>
              <a:ext uri="{FF2B5EF4-FFF2-40B4-BE49-F238E27FC236}">
                <a16:creationId xmlns:a16="http://schemas.microsoft.com/office/drawing/2014/main" id="{A7DC16C2-02C0-4462-B208-8C0963060D8B}"/>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100964" y="6205999"/>
            <a:ext cx="1828571" cy="665825"/>
          </a:xfrm>
          <a:prstGeom prst="rect">
            <a:avLst/>
          </a:prstGeom>
        </p:spPr>
      </p:pic>
    </p:spTree>
    <p:extLst>
      <p:ext uri="{BB962C8B-B14F-4D97-AF65-F5344CB8AC3E}">
        <p14:creationId xmlns:p14="http://schemas.microsoft.com/office/powerpoint/2010/main" val="258867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B9C9616-3D14-482B-8DD8-6A15484197E3}" type="datetimeFigureOut">
              <a:rPr lang="en-US" smtClean="0"/>
              <a:t>3/10/2023</a:t>
            </a:fld>
            <a:endParaRPr lang="en-US"/>
          </a:p>
        </p:txBody>
      </p:sp>
      <p:sp>
        <p:nvSpPr>
          <p:cNvPr id="11" name="Footer Placeholder 10"/>
          <p:cNvSpPr>
            <a:spLocks noGrp="1"/>
          </p:cNvSpPr>
          <p:nvPr>
            <p:ph type="ftr" sz="quarter" idx="11"/>
          </p:nvPr>
        </p:nvSpPr>
        <p:spPr/>
        <p:txBody>
          <a:bodyPr/>
          <a:lstStyle/>
          <a:p>
            <a:endParaRPr lang="en-US"/>
          </a:p>
        </p:txBody>
      </p:sp>
      <p:pic>
        <p:nvPicPr>
          <p:cNvPr id="13" name="Picture 12" descr="A close up of a logo&#10;&#10;Description automatically generated">
            <a:extLst>
              <a:ext uri="{FF2B5EF4-FFF2-40B4-BE49-F238E27FC236}">
                <a16:creationId xmlns:a16="http://schemas.microsoft.com/office/drawing/2014/main" id="{913518E5-80FB-458D-B30D-A41CB96C1DD2}"/>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415682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8B9C9616-3D14-482B-8DD8-6A15484197E3}" type="datetimeFigureOut">
              <a:rPr lang="en-US" smtClean="0"/>
              <a:t>3/10/2023</a:t>
            </a:fld>
            <a:endParaRPr lang="en-US"/>
          </a:p>
        </p:txBody>
      </p:sp>
      <p:sp>
        <p:nvSpPr>
          <p:cNvPr id="7" name="Footer Placeholder 6"/>
          <p:cNvSpPr>
            <a:spLocks noGrp="1"/>
          </p:cNvSpPr>
          <p:nvPr>
            <p:ph type="ftr" sz="quarter" idx="11"/>
          </p:nvPr>
        </p:nvSpPr>
        <p:spPr/>
        <p:txBody>
          <a:bodyPr/>
          <a:lstStyle/>
          <a:p>
            <a:endParaRPr lang="en-US"/>
          </a:p>
        </p:txBody>
      </p:sp>
      <p:pic>
        <p:nvPicPr>
          <p:cNvPr id="9" name="Picture 8" descr="A close up of a logo&#10;&#10;Description automatically generated">
            <a:extLst>
              <a:ext uri="{FF2B5EF4-FFF2-40B4-BE49-F238E27FC236}">
                <a16:creationId xmlns:a16="http://schemas.microsoft.com/office/drawing/2014/main" id="{0324AB41-CD9F-43DF-81AA-E81158EE081D}"/>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83167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9C9616-3D14-482B-8DD8-6A15484197E3}"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descr="A close up of a logo&#10;&#10;Description automatically generated">
            <a:extLst>
              <a:ext uri="{FF2B5EF4-FFF2-40B4-BE49-F238E27FC236}">
                <a16:creationId xmlns:a16="http://schemas.microsoft.com/office/drawing/2014/main" id="{A2C8541F-8E4B-43E8-ACA6-9A3A24DC4CD5}"/>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366741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B9C9616-3D14-482B-8DD8-6A15484197E3}" type="datetimeFigureOut">
              <a:rPr lang="en-US" smtClean="0"/>
              <a:t>3/10/2023</a:t>
            </a:fld>
            <a:endParaRPr lang="en-US"/>
          </a:p>
        </p:txBody>
      </p:sp>
      <p:sp>
        <p:nvSpPr>
          <p:cNvPr id="9" name="Footer Placeholder 8"/>
          <p:cNvSpPr>
            <a:spLocks noGrp="1"/>
          </p:cNvSpPr>
          <p:nvPr>
            <p:ph type="ftr" sz="quarter" idx="11"/>
          </p:nvPr>
        </p:nvSpPr>
        <p:spPr/>
        <p:txBody>
          <a:bodyPr/>
          <a:lstStyle/>
          <a:p>
            <a:endParaRPr lang="en-US"/>
          </a:p>
        </p:txBody>
      </p:sp>
      <p:pic>
        <p:nvPicPr>
          <p:cNvPr id="11" name="Picture 10" descr="A close up of a logo&#10;&#10;Description automatically generated">
            <a:extLst>
              <a:ext uri="{FF2B5EF4-FFF2-40B4-BE49-F238E27FC236}">
                <a16:creationId xmlns:a16="http://schemas.microsoft.com/office/drawing/2014/main" id="{EED1A5C7-A402-4E4C-BC9E-B9B2C1B25737}"/>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28933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B9C9616-3D14-482B-8DD8-6A15484197E3}" type="datetimeFigureOut">
              <a:rPr lang="en-US" smtClean="0"/>
              <a:t>3/10/2023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pic>
        <p:nvPicPr>
          <p:cNvPr id="11" name="Picture 10" descr="A close up of a logo&#10;&#10;Description automatically generated">
            <a:extLst>
              <a:ext uri="{FF2B5EF4-FFF2-40B4-BE49-F238E27FC236}">
                <a16:creationId xmlns:a16="http://schemas.microsoft.com/office/drawing/2014/main" id="{38C1B9DC-05A5-4370-B781-4DB58F56040D}"/>
              </a:ext>
            </a:extLst>
          </p:cNvPr>
          <p:cNvPicPr>
            <a:picLocks noChangeAspect="1"/>
          </p:cNvPicPr>
          <p:nvPr/>
        </p:nvPicPr>
        <p:blipFill rotWithShape="1">
          <a:blip r:embed="rId2">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388244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B9C9616-3D14-482B-8DD8-6A15484197E3}" type="datetimeFigureOut">
              <a:rPr lang="en-US" smtClean="0"/>
              <a:t>3/10/2023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pic>
        <p:nvPicPr>
          <p:cNvPr id="9" name="Picture 8" descr="A close up of a logo&#10;&#10;Description automatically generated">
            <a:extLst>
              <a:ext uri="{FF2B5EF4-FFF2-40B4-BE49-F238E27FC236}">
                <a16:creationId xmlns:a16="http://schemas.microsoft.com/office/drawing/2014/main" id="{55BA88CC-8B3D-46BC-AF2D-6968AD383E34}"/>
              </a:ext>
            </a:extLst>
          </p:cNvPr>
          <p:cNvPicPr>
            <a:picLocks noChangeAspect="1"/>
          </p:cNvPicPr>
          <p:nvPr/>
        </p:nvPicPr>
        <p:blipFill rotWithShape="1">
          <a:blip r:embed="rId13">
            <a:extLst>
              <a:ext uri="{28A0092B-C50C-407E-A947-70E740481C1C}">
                <a14:useLocalDpi xmlns:a14="http://schemas.microsoft.com/office/drawing/2010/main" val="0"/>
              </a:ext>
            </a:extLst>
          </a:blip>
          <a:srcRect t="25887" b="25563"/>
          <a:stretch/>
        </p:blipFill>
        <p:spPr>
          <a:xfrm>
            <a:off x="10024953" y="6101517"/>
            <a:ext cx="1828571" cy="665825"/>
          </a:xfrm>
          <a:prstGeom prst="rect">
            <a:avLst/>
          </a:prstGeom>
        </p:spPr>
      </p:pic>
    </p:spTree>
    <p:extLst>
      <p:ext uri="{BB962C8B-B14F-4D97-AF65-F5344CB8AC3E}">
        <p14:creationId xmlns:p14="http://schemas.microsoft.com/office/powerpoint/2010/main" val="2661541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302F4-B90F-45F7-B4E1-A2A0E934D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7D903-CC5A-4294-A2F2-313DA9939E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5F6CD-6C38-435F-A7EA-12CFF9EE3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227A6-5D48-4791-97C4-7A2C3BBEA46B}" type="datetimeFigureOut">
              <a:rPr lang="en-US" smtClean="0"/>
              <a:t>3/10/2023</a:t>
            </a:fld>
            <a:endParaRPr lang="en-US"/>
          </a:p>
        </p:txBody>
      </p:sp>
      <p:sp>
        <p:nvSpPr>
          <p:cNvPr id="5" name="Footer Placeholder 4">
            <a:extLst>
              <a:ext uri="{FF2B5EF4-FFF2-40B4-BE49-F238E27FC236}">
                <a16:creationId xmlns:a16="http://schemas.microsoft.com/office/drawing/2014/main" id="{D1A1D496-351C-4600-806C-F975DCFF42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473A1-F2A3-4A27-80D8-F5DE3FBAA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64502-C85C-4520-9B6F-A9CF98B34B45}" type="slidenum">
              <a:rPr lang="en-US" smtClean="0"/>
              <a:t>‹#›</a:t>
            </a:fld>
            <a:endParaRPr lang="en-US"/>
          </a:p>
        </p:txBody>
      </p:sp>
    </p:spTree>
    <p:extLst>
      <p:ext uri="{BB962C8B-B14F-4D97-AF65-F5344CB8AC3E}">
        <p14:creationId xmlns:p14="http://schemas.microsoft.com/office/powerpoint/2010/main" val="42210175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rveymonkey.com/r/SIA2023Prep" TargetMode="External"/><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lga.gov/commission/lis/98bill_law.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D55F-A924-473C-B692-24E2FE041D15}"/>
              </a:ext>
            </a:extLst>
          </p:cNvPr>
          <p:cNvSpPr>
            <a:spLocks noGrp="1"/>
          </p:cNvSpPr>
          <p:nvPr>
            <p:ph type="ctrTitle"/>
          </p:nvPr>
        </p:nvSpPr>
        <p:spPr>
          <a:xfrm>
            <a:off x="1069848" y="1298448"/>
            <a:ext cx="7315200" cy="3255264"/>
          </a:xfrm>
        </p:spPr>
        <p:txBody>
          <a:bodyPr anchor="b">
            <a:normAutofit/>
          </a:bodyPr>
          <a:lstStyle/>
          <a:p>
            <a:r>
              <a:rPr lang="en-US" sz="6000" b="1"/>
              <a:t>Civics 101</a:t>
            </a:r>
            <a:br>
              <a:rPr lang="en-US" sz="6000" b="1"/>
            </a:br>
            <a:r>
              <a:rPr lang="en-US" sz="6000" b="1"/>
              <a:t>and</a:t>
            </a:r>
            <a:br>
              <a:rPr lang="en-US" sz="6000" b="1"/>
            </a:br>
            <a:r>
              <a:rPr lang="en-US" sz="6000" b="1"/>
              <a:t>Lobbying 101</a:t>
            </a:r>
          </a:p>
        </p:txBody>
      </p:sp>
      <p:sp>
        <p:nvSpPr>
          <p:cNvPr id="8" name="Text Placeholder 2">
            <a:extLst>
              <a:ext uri="{FF2B5EF4-FFF2-40B4-BE49-F238E27FC236}">
                <a16:creationId xmlns:a16="http://schemas.microsoft.com/office/drawing/2014/main" id="{A05C1EAE-76A2-E0FF-5083-EF04CC8A7C6B}"/>
              </a:ext>
            </a:extLst>
          </p:cNvPr>
          <p:cNvSpPr>
            <a:spLocks noGrp="1"/>
          </p:cNvSpPr>
          <p:nvPr>
            <p:ph type="subTitle" idx="1"/>
          </p:nvPr>
        </p:nvSpPr>
        <p:spPr>
          <a:xfrm>
            <a:off x="1100015" y="4670246"/>
            <a:ext cx="7315200" cy="914400"/>
          </a:xfrm>
        </p:spPr>
        <p:txBody>
          <a:bodyPr anchor="t">
            <a:noAutofit/>
          </a:bodyPr>
          <a:lstStyle/>
          <a:p>
            <a:pPr algn="r"/>
            <a:r>
              <a:rPr lang="en-US" sz="2800">
                <a:latin typeface="+mj-lt"/>
              </a:rPr>
              <a:t>Spring Into Action </a:t>
            </a:r>
          </a:p>
          <a:p>
            <a:pPr algn="r"/>
            <a:r>
              <a:rPr lang="en-US" sz="2800">
                <a:latin typeface="+mj-lt"/>
              </a:rPr>
              <a:t>March 2023</a:t>
            </a:r>
          </a:p>
        </p:txBody>
      </p:sp>
    </p:spTree>
    <p:extLst>
      <p:ext uri="{BB962C8B-B14F-4D97-AF65-F5344CB8AC3E}">
        <p14:creationId xmlns:p14="http://schemas.microsoft.com/office/powerpoint/2010/main" val="20527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6379-E46F-EC04-221E-1CC409E149C6}"/>
              </a:ext>
            </a:extLst>
          </p:cNvPr>
          <p:cNvSpPr>
            <a:spLocks noGrp="1"/>
          </p:cNvSpPr>
          <p:nvPr>
            <p:ph type="title"/>
          </p:nvPr>
        </p:nvSpPr>
        <p:spPr>
          <a:xfrm>
            <a:off x="252919" y="1123837"/>
            <a:ext cx="2947482" cy="4601183"/>
          </a:xfrm>
        </p:spPr>
        <p:txBody>
          <a:bodyPr anchor="ctr">
            <a:normAutofit/>
          </a:bodyPr>
          <a:lstStyle/>
          <a:p>
            <a:r>
              <a:rPr lang="en-US"/>
              <a:t>The Importance of Family Medicine in </a:t>
            </a:r>
            <a:br>
              <a:rPr lang="en-US"/>
            </a:br>
            <a:r>
              <a:rPr lang="en-US"/>
              <a:t>Illinois</a:t>
            </a:r>
          </a:p>
        </p:txBody>
      </p:sp>
      <p:pic>
        <p:nvPicPr>
          <p:cNvPr id="7" name="Picture Placeholder 6" descr="Timeline&#10;&#10;Description automatically generated with medium confidence">
            <a:extLst>
              <a:ext uri="{FF2B5EF4-FFF2-40B4-BE49-F238E27FC236}">
                <a16:creationId xmlns:a16="http://schemas.microsoft.com/office/drawing/2014/main" id="{87A41E94-7E0A-E154-4B20-399C9044C3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9022" y="864108"/>
            <a:ext cx="3955692" cy="512064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729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8DFF-52FF-4F92-B4CB-D0F86A677361}"/>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4000" b="1"/>
              <a:t>Relevance</a:t>
            </a:r>
          </a:p>
        </p:txBody>
      </p:sp>
      <p:sp>
        <p:nvSpPr>
          <p:cNvPr id="4" name="Text Placeholder 3">
            <a:extLst>
              <a:ext uri="{FF2B5EF4-FFF2-40B4-BE49-F238E27FC236}">
                <a16:creationId xmlns:a16="http://schemas.microsoft.com/office/drawing/2014/main" id="{4CA09FFF-F4B5-401D-9EB8-35CEC9C6AEE2}"/>
              </a:ext>
            </a:extLst>
          </p:cNvPr>
          <p:cNvSpPr>
            <a:spLocks noGrp="1"/>
          </p:cNvSpPr>
          <p:nvPr>
            <p:ph sz="half" idx="1"/>
          </p:nvPr>
        </p:nvSpPr>
        <p:spPr>
          <a:xfrm>
            <a:off x="3867912" y="1001486"/>
            <a:ext cx="3474720" cy="4987834"/>
          </a:xfrm>
        </p:spPr>
        <p:txBody>
          <a:bodyPr vert="horz" lIns="91440" tIns="45720" rIns="91440" bIns="45720" rtlCol="0" anchor="ctr">
            <a:normAutofit/>
          </a:bodyPr>
          <a:lstStyle/>
          <a:p>
            <a:pPr marL="0" indent="0" algn="ctr">
              <a:buNone/>
            </a:pPr>
            <a:r>
              <a:rPr lang="en-US" sz="3200">
                <a:solidFill>
                  <a:srgbClr val="00B0F0"/>
                </a:solidFill>
                <a:effectLst/>
              </a:rPr>
              <a:t>Family medicine’s </a:t>
            </a:r>
            <a:r>
              <a:rPr lang="en-US" sz="3200" b="1">
                <a:solidFill>
                  <a:srgbClr val="00B0F0"/>
                </a:solidFill>
                <a:effectLst/>
              </a:rPr>
              <a:t>voice for change must be heard</a:t>
            </a:r>
            <a:r>
              <a:rPr lang="en-US" sz="3200">
                <a:solidFill>
                  <a:srgbClr val="00B0F0"/>
                </a:solidFill>
                <a:effectLst/>
              </a:rPr>
              <a:t> in policy-making and legislative affairs through advocacy in your communities and for your patients at both the state and federal level.</a:t>
            </a:r>
          </a:p>
          <a:p>
            <a:pPr marL="0" indent="0">
              <a:buNone/>
            </a:pPr>
            <a:endParaRPr kumimoji="0" lang="en-US" i="0" u="none" strike="noStrike" cap="none" spc="0" normalizeH="0" baseline="0" noProof="0">
              <a:ln>
                <a:noFill/>
              </a:ln>
              <a:effectLst/>
              <a:uLnTx/>
              <a:uFillTx/>
            </a:endParaRPr>
          </a:p>
        </p:txBody>
      </p:sp>
      <p:pic>
        <p:nvPicPr>
          <p:cNvPr id="6" name="Picture Placeholder 5" descr="A picture containing object, sitting, table, engine&#10;&#10;Description automatically generated">
            <a:extLst>
              <a:ext uri="{FF2B5EF4-FFF2-40B4-BE49-F238E27FC236}">
                <a16:creationId xmlns:a16="http://schemas.microsoft.com/office/drawing/2014/main" id="{9FFDC437-74D2-4D38-A024-41159EA07A4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7362" r="11746" b="1"/>
          <a:stretch/>
        </p:blipFill>
        <p:spPr>
          <a:xfrm>
            <a:off x="7818120" y="868680"/>
            <a:ext cx="3474720" cy="5120640"/>
          </a:xfrm>
          <a:prstGeom prst="rect">
            <a:avLst/>
          </a:prstGeom>
          <a:noFill/>
        </p:spPr>
      </p:pic>
    </p:spTree>
    <p:extLst>
      <p:ext uri="{BB962C8B-B14F-4D97-AF65-F5344CB8AC3E}">
        <p14:creationId xmlns:p14="http://schemas.microsoft.com/office/powerpoint/2010/main" val="128703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200"/>
              <a:buFont typeface="Calibri"/>
              <a:buNone/>
            </a:pPr>
            <a:r>
              <a:rPr lang="en-US">
                <a:solidFill>
                  <a:srgbClr val="00B0F0"/>
                </a:solidFill>
                <a:latin typeface="Corbel" panose="020B0503020204020204" pitchFamily="34" charset="0"/>
              </a:rPr>
              <a:t>YOU are the resource! </a:t>
            </a:r>
            <a:br>
              <a:rPr lang="en-US">
                <a:solidFill>
                  <a:srgbClr val="00B0F0"/>
                </a:solidFill>
                <a:latin typeface="Corbel" panose="020B0503020204020204" pitchFamily="34" charset="0"/>
              </a:rPr>
            </a:br>
            <a:r>
              <a:rPr lang="en-US" sz="4000">
                <a:solidFill>
                  <a:srgbClr val="00B0F0"/>
                </a:solidFill>
                <a:latin typeface="Corbel" panose="020B0503020204020204" pitchFamily="34" charset="0"/>
              </a:rPr>
              <a:t>Constituents make the best Lobbyists</a:t>
            </a:r>
            <a:endParaRPr>
              <a:solidFill>
                <a:srgbClr val="00B0F0"/>
              </a:solidFill>
              <a:latin typeface="Corbel" panose="020B0503020204020204" pitchFamily="34" charset="0"/>
            </a:endParaRPr>
          </a:p>
        </p:txBody>
      </p:sp>
      <p:sp>
        <p:nvSpPr>
          <p:cNvPr id="322" name="Google Shape;322;p9"/>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2400"/>
              <a:buNone/>
            </a:pPr>
            <a:endParaRPr/>
          </a:p>
          <a:p>
            <a:pPr marL="0" lvl="0" indent="0" algn="l" rtl="0">
              <a:lnSpc>
                <a:spcPct val="90000"/>
              </a:lnSpc>
              <a:spcBef>
                <a:spcPts val="1000"/>
              </a:spcBef>
              <a:spcAft>
                <a:spcPts val="0"/>
              </a:spcAft>
              <a:buClr>
                <a:schemeClr val="accent1"/>
              </a:buClr>
              <a:buSzPts val="2400"/>
              <a:buNone/>
            </a:pPr>
            <a:endParaRPr/>
          </a:p>
          <a:p>
            <a:pPr marL="0" lvl="0" indent="0" algn="l" rtl="0">
              <a:lnSpc>
                <a:spcPct val="90000"/>
              </a:lnSpc>
              <a:spcBef>
                <a:spcPts val="1000"/>
              </a:spcBef>
              <a:spcAft>
                <a:spcPts val="0"/>
              </a:spcAft>
              <a:buClr>
                <a:schemeClr val="accent1"/>
              </a:buClr>
              <a:buSzPts val="2400"/>
              <a:buNone/>
            </a:pPr>
            <a:endParaRPr/>
          </a:p>
          <a:p>
            <a:pPr marL="0" lvl="0" indent="0" algn="l" rtl="0">
              <a:lnSpc>
                <a:spcPct val="90000"/>
              </a:lnSpc>
              <a:spcBef>
                <a:spcPts val="1000"/>
              </a:spcBef>
              <a:spcAft>
                <a:spcPts val="0"/>
              </a:spcAft>
              <a:buClr>
                <a:schemeClr val="accent1"/>
              </a:buClr>
              <a:buSzPts val="2400"/>
              <a:buNone/>
            </a:pPr>
            <a:r>
              <a:rPr lang="en-US">
                <a:solidFill>
                  <a:srgbClr val="00B0F0"/>
                </a:solidFill>
              </a:rPr>
              <a:t>Communicate</a:t>
            </a:r>
            <a:r>
              <a:rPr lang="en-US"/>
              <a:t> 	</a:t>
            </a:r>
            <a:endParaRPr/>
          </a:p>
        </p:txBody>
      </p:sp>
      <p:sp>
        <p:nvSpPr>
          <p:cNvPr id="323" name="Google Shape;323;p9"/>
          <p:cNvSpPr txBox="1">
            <a:spLocks noGrp="1"/>
          </p:cNvSpPr>
          <p:nvPr>
            <p:ph type="body" idx="2"/>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ts val="1400"/>
              <a:buNone/>
            </a:pPr>
            <a:r>
              <a:rPr lang="en-US" sz="2000">
                <a:latin typeface="Corbel" panose="020B0503020204020204" pitchFamily="34" charset="0"/>
              </a:rPr>
              <a:t>Introduce yourself</a:t>
            </a:r>
            <a:endParaRPr sz="20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2000">
                <a:latin typeface="Corbel" panose="020B0503020204020204" pitchFamily="34" charset="0"/>
              </a:rPr>
              <a:t>Pick up the phone</a:t>
            </a:r>
            <a:endParaRPr sz="20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2000">
                <a:latin typeface="Corbel" panose="020B0503020204020204" pitchFamily="34" charset="0"/>
              </a:rPr>
              <a:t>Stop in the district office</a:t>
            </a:r>
            <a:endParaRPr sz="20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2000">
                <a:latin typeface="Corbel" panose="020B0503020204020204" pitchFamily="34" charset="0"/>
              </a:rPr>
              <a:t>Keep in touch</a:t>
            </a:r>
            <a:endParaRPr sz="20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2000">
                <a:latin typeface="Corbel" panose="020B0503020204020204" pitchFamily="34" charset="0"/>
              </a:rPr>
              <a:t>WRITE a thank you</a:t>
            </a:r>
            <a:endParaRPr sz="20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2000">
                <a:latin typeface="Corbel" panose="020B0503020204020204" pitchFamily="34" charset="0"/>
              </a:rPr>
              <a:t>Connect through social media</a:t>
            </a:r>
            <a:endParaRPr sz="2000">
              <a:latin typeface="Corbel" panose="020B0503020204020204" pitchFamily="34" charset="0"/>
            </a:endParaRPr>
          </a:p>
          <a:p>
            <a:pPr marL="342900" lvl="0" indent="-342900" algn="l" rtl="0">
              <a:lnSpc>
                <a:spcPct val="90000"/>
              </a:lnSpc>
              <a:spcBef>
                <a:spcPts val="1000"/>
              </a:spcBef>
              <a:spcAft>
                <a:spcPts val="0"/>
              </a:spcAft>
              <a:buClr>
                <a:schemeClr val="dk1"/>
              </a:buClr>
              <a:buSzPts val="1400"/>
              <a:buFont typeface="Arial" panose="020B0604020202020204" pitchFamily="34" charset="0"/>
              <a:buChar char="•"/>
            </a:pPr>
            <a:r>
              <a:rPr lang="en-US" sz="2000" err="1">
                <a:latin typeface="Corbel" panose="020B0503020204020204" pitchFamily="34" charset="0"/>
              </a:rPr>
              <a:t>LinkedIN</a:t>
            </a:r>
            <a:endParaRPr sz="2000">
              <a:latin typeface="Corbel" panose="020B0503020204020204" pitchFamily="34" charset="0"/>
            </a:endParaRPr>
          </a:p>
          <a:p>
            <a:pPr marL="342900" lvl="0" indent="-342900" algn="l" rtl="0">
              <a:lnSpc>
                <a:spcPct val="90000"/>
              </a:lnSpc>
              <a:spcBef>
                <a:spcPts val="1000"/>
              </a:spcBef>
              <a:spcAft>
                <a:spcPts val="0"/>
              </a:spcAft>
              <a:buClr>
                <a:schemeClr val="dk1"/>
              </a:buClr>
              <a:buSzPts val="1400"/>
              <a:buFont typeface="Arial" panose="020B0604020202020204" pitchFamily="34" charset="0"/>
              <a:buChar char="•"/>
            </a:pPr>
            <a:r>
              <a:rPr lang="en-US" sz="2000">
                <a:latin typeface="Corbel" panose="020B0503020204020204" pitchFamily="34" charset="0"/>
              </a:rPr>
              <a:t>Twitter</a:t>
            </a:r>
            <a:endParaRPr sz="2000">
              <a:latin typeface="Corbel" panose="020B0503020204020204" pitchFamily="34" charset="0"/>
            </a:endParaRPr>
          </a:p>
          <a:p>
            <a:pPr marL="342900" lvl="0" indent="-342900" algn="l" rtl="0">
              <a:lnSpc>
                <a:spcPct val="90000"/>
              </a:lnSpc>
              <a:spcBef>
                <a:spcPts val="1000"/>
              </a:spcBef>
              <a:spcAft>
                <a:spcPts val="0"/>
              </a:spcAft>
              <a:buClr>
                <a:schemeClr val="dk1"/>
              </a:buClr>
              <a:buSzPts val="1400"/>
              <a:buFont typeface="Arial" panose="020B0604020202020204" pitchFamily="34" charset="0"/>
              <a:buChar char="•"/>
            </a:pPr>
            <a:r>
              <a:rPr lang="en-US" sz="2000">
                <a:latin typeface="Corbel" panose="020B0503020204020204" pitchFamily="34" charset="0"/>
              </a:rPr>
              <a:t>Blogs</a:t>
            </a:r>
            <a:endParaRPr>
              <a:latin typeface="Corbel" panose="020B0503020204020204" pitchFamily="34" charset="0"/>
            </a:endParaRPr>
          </a:p>
        </p:txBody>
      </p:sp>
      <p:sp>
        <p:nvSpPr>
          <p:cNvPr id="324" name="Google Shape;324;p9"/>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2400"/>
              <a:buNone/>
            </a:pPr>
            <a:r>
              <a:rPr lang="en-US">
                <a:solidFill>
                  <a:srgbClr val="00B0F0"/>
                </a:solidFill>
              </a:rPr>
              <a:t>Educate</a:t>
            </a:r>
            <a:endParaRPr>
              <a:solidFill>
                <a:srgbClr val="00B0F0"/>
              </a:solidFill>
            </a:endParaRPr>
          </a:p>
        </p:txBody>
      </p:sp>
      <p:sp>
        <p:nvSpPr>
          <p:cNvPr id="325" name="Google Shape;325;p9"/>
          <p:cNvSpPr txBox="1">
            <a:spLocks noGrp="1"/>
          </p:cNvSpPr>
          <p:nvPr>
            <p:ph type="body" idx="4"/>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Establish yourself as a reliable and credible source of  information</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Convey your position transparently</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Be an honest broker of information</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Deliver what you promise</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endParaRPr/>
          </a:p>
        </p:txBody>
      </p:sp>
      <p:sp>
        <p:nvSpPr>
          <p:cNvPr id="326" name="Google Shape;326;p9"/>
          <p:cNvSpPr txBox="1">
            <a:spLocks noGrp="1"/>
          </p:cNvSpPr>
          <p:nvPr>
            <p:ph type="body" idx="5"/>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2400"/>
              <a:buNone/>
            </a:pPr>
            <a:r>
              <a:rPr lang="en-US">
                <a:solidFill>
                  <a:srgbClr val="00B0F0"/>
                </a:solidFill>
              </a:rPr>
              <a:t>Focus on them	</a:t>
            </a:r>
            <a:endParaRPr>
              <a:solidFill>
                <a:srgbClr val="00B0F0"/>
              </a:solidFill>
            </a:endParaRPr>
          </a:p>
        </p:txBody>
      </p:sp>
      <p:sp>
        <p:nvSpPr>
          <p:cNvPr id="327" name="Google Shape;327;p9"/>
          <p:cNvSpPr txBox="1">
            <a:spLocks noGrp="1"/>
          </p:cNvSpPr>
          <p:nvPr>
            <p:ph type="body" idx="6"/>
          </p:nvPr>
        </p:nvSpPr>
        <p:spPr>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Know their priorities</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Visit their website</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Volunteer for their campaign</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Contribute to their campaign</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Service the community</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Attend events</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Stop in their office</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Be patient and persistent</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r>
              <a:rPr lang="en-US" sz="1900">
                <a:latin typeface="Corbel" panose="020B0503020204020204" pitchFamily="34" charset="0"/>
              </a:rPr>
              <a:t>Stay positive</a:t>
            </a: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endParaRPr sz="1900">
              <a:latin typeface="Corbel" panose="020B0503020204020204" pitchFamily="34" charset="0"/>
            </a:endParaRPr>
          </a:p>
          <a:p>
            <a:pPr marL="0" lvl="0" indent="0" algn="l" rtl="0">
              <a:lnSpc>
                <a:spcPct val="90000"/>
              </a:lnSpc>
              <a:spcBef>
                <a:spcPts val="1000"/>
              </a:spcBef>
              <a:spcAft>
                <a:spcPts val="0"/>
              </a:spcAft>
              <a:buClr>
                <a:schemeClr val="dk1"/>
              </a:buClr>
              <a:buSzPts val="1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055B-B6D2-8576-F0B8-D10F8F8B3400}"/>
              </a:ext>
            </a:extLst>
          </p:cNvPr>
          <p:cNvSpPr>
            <a:spLocks noGrp="1"/>
          </p:cNvSpPr>
          <p:nvPr>
            <p:ph type="title"/>
          </p:nvPr>
        </p:nvSpPr>
        <p:spPr>
          <a:xfrm>
            <a:off x="256032" y="1143000"/>
            <a:ext cx="2834640" cy="2377440"/>
          </a:xfrm>
        </p:spPr>
        <p:txBody>
          <a:bodyPr vert="horz" lIns="91440" tIns="45720" rIns="91440" bIns="45720" rtlCol="0" anchor="b">
            <a:normAutofit/>
          </a:bodyPr>
          <a:lstStyle/>
          <a:p>
            <a:r>
              <a:rPr lang="en-US" sz="4400"/>
              <a:t>Grassroots Advocacy</a:t>
            </a:r>
            <a:br>
              <a:rPr lang="en-US"/>
            </a:br>
            <a:endParaRPr lang="en-US"/>
          </a:p>
        </p:txBody>
      </p:sp>
      <p:sp>
        <p:nvSpPr>
          <p:cNvPr id="10" name="Text Placeholder 3">
            <a:extLst>
              <a:ext uri="{FF2B5EF4-FFF2-40B4-BE49-F238E27FC236}">
                <a16:creationId xmlns:a16="http://schemas.microsoft.com/office/drawing/2014/main" id="{20334335-ADE0-961F-56B3-D00F3DA48984}"/>
              </a:ext>
            </a:extLst>
          </p:cNvPr>
          <p:cNvSpPr>
            <a:spLocks noGrp="1"/>
          </p:cNvSpPr>
          <p:nvPr>
            <p:ph type="body" sz="half" idx="2"/>
          </p:nvPr>
        </p:nvSpPr>
        <p:spPr>
          <a:xfrm>
            <a:off x="256032" y="3494176"/>
            <a:ext cx="2834640" cy="2321990"/>
          </a:xfrm>
        </p:spPr>
        <p:txBody>
          <a:bodyPr/>
          <a:lstStyle/>
          <a:p>
            <a:endParaRPr lang="en-US"/>
          </a:p>
        </p:txBody>
      </p:sp>
      <p:graphicFrame>
        <p:nvGraphicFramePr>
          <p:cNvPr id="5" name="Content Placeholder 2">
            <a:extLst>
              <a:ext uri="{FF2B5EF4-FFF2-40B4-BE49-F238E27FC236}">
                <a16:creationId xmlns:a16="http://schemas.microsoft.com/office/drawing/2014/main" id="{8E3593CF-898C-7D01-5A89-CF166D9FD00B}"/>
              </a:ext>
            </a:extLst>
          </p:cNvPr>
          <p:cNvGraphicFramePr>
            <a:graphicFrameLocks noGrp="1"/>
          </p:cNvGraphicFramePr>
          <p:nvPr>
            <p:ph idx="1"/>
          </p:nvPr>
        </p:nvGraphicFramePr>
        <p:xfrm>
          <a:off x="3867912" y="868680"/>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45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E3BD-8ABB-4013-9345-DEC77BCCB34D}"/>
              </a:ext>
            </a:extLst>
          </p:cNvPr>
          <p:cNvSpPr>
            <a:spLocks noGrp="1"/>
          </p:cNvSpPr>
          <p:nvPr>
            <p:ph type="title"/>
          </p:nvPr>
        </p:nvSpPr>
        <p:spPr/>
        <p:txBody>
          <a:bodyPr>
            <a:normAutofit/>
          </a:bodyPr>
          <a:lstStyle/>
          <a:p>
            <a:pPr marL="0" marR="0">
              <a:spcBef>
                <a:spcPts val="0"/>
              </a:spcBef>
              <a:spcAft>
                <a:spcPts val="0"/>
              </a:spcAft>
            </a:pPr>
            <a:r>
              <a:rPr lang="en-US" sz="3200" b="1">
                <a:effectLst/>
                <a:ea typeface="Times New Roman" panose="02020603050405020304" pitchFamily="18" charset="0"/>
              </a:rPr>
              <a:t>Guidelines for Communicating</a:t>
            </a:r>
            <a:br>
              <a:rPr lang="en-US" sz="3200">
                <a:effectLst/>
                <a:ea typeface="Times New Roman" panose="02020603050405020304" pitchFamily="18" charset="0"/>
              </a:rPr>
            </a:br>
            <a:r>
              <a:rPr lang="en-US" sz="3200" b="1">
                <a:effectLst/>
                <a:ea typeface="Times New Roman" panose="02020603050405020304" pitchFamily="18" charset="0"/>
                <a:cs typeface="Times New Roman" panose="02020603050405020304" pitchFamily="18" charset="0"/>
              </a:rPr>
              <a:t>With Elected Officials</a:t>
            </a:r>
            <a:endParaRPr lang="en-US" sz="3200"/>
          </a:p>
        </p:txBody>
      </p:sp>
      <p:sp>
        <p:nvSpPr>
          <p:cNvPr id="3" name="Content Placeholder 2">
            <a:extLst>
              <a:ext uri="{FF2B5EF4-FFF2-40B4-BE49-F238E27FC236}">
                <a16:creationId xmlns:a16="http://schemas.microsoft.com/office/drawing/2014/main" id="{13059E57-D336-46B1-8D5A-44A59D1245F9}"/>
              </a:ext>
            </a:extLst>
          </p:cNvPr>
          <p:cNvSpPr>
            <a:spLocks noGrp="1"/>
          </p:cNvSpPr>
          <p:nvPr>
            <p:ph idx="1"/>
          </p:nvPr>
        </p:nvSpPr>
        <p:spPr/>
        <p:txBody>
          <a:bodyPr>
            <a:normAutofit fontScale="92500" lnSpcReduction="10000"/>
          </a:bodyPr>
          <a:lstStyle/>
          <a:p>
            <a:pPr marL="0" indent="0">
              <a:spcBef>
                <a:spcPts val="0"/>
              </a:spcBef>
              <a:buNone/>
            </a:pPr>
            <a:endParaRPr lang="en-US" sz="1800" u="sng">
              <a:latin typeface="Corbel" panose="020B0503020204020204" pitchFamily="34" charset="0"/>
              <a:ea typeface="Times New Roman" panose="02020603050405020304" pitchFamily="18" charset="0"/>
            </a:endParaRPr>
          </a:p>
          <a:p>
            <a:pPr marL="0" indent="0">
              <a:spcBef>
                <a:spcPts val="0"/>
              </a:spcBef>
              <a:buNone/>
            </a:pPr>
            <a:r>
              <a:rPr lang="en-US" sz="1900" b="1" u="sng">
                <a:solidFill>
                  <a:srgbClr val="00B0F0"/>
                </a:solidFill>
                <a:effectLst/>
                <a:ea typeface="Times New Roman" panose="02020603050405020304" pitchFamily="18" charset="0"/>
              </a:rPr>
              <a:t>Be Prepared</a:t>
            </a:r>
            <a:r>
              <a:rPr lang="en-US" sz="1900">
                <a:effectLst/>
                <a:ea typeface="Times New Roman" panose="02020603050405020304" pitchFamily="18" charset="0"/>
              </a:rPr>
              <a:t>: Find out as much as you can about the legislators you will be meeting.  It is important to know what districts they represent, what party they belong to, committees they serve on, and their voting record on legislation that affects your business or association.  </a:t>
            </a:r>
          </a:p>
          <a:p>
            <a:pPr marL="0" marR="0" indent="0">
              <a:spcBef>
                <a:spcPts val="0"/>
              </a:spcBef>
              <a:spcAft>
                <a:spcPts val="0"/>
              </a:spcAft>
              <a:buNone/>
            </a:pPr>
            <a:endParaRPr lang="en-US" sz="1900" u="sng">
              <a:effectLst/>
              <a:ea typeface="Times New Roman" panose="02020603050405020304" pitchFamily="18" charset="0"/>
            </a:endParaRPr>
          </a:p>
          <a:p>
            <a:pPr marL="0" marR="0" indent="0">
              <a:spcBef>
                <a:spcPts val="0"/>
              </a:spcBef>
              <a:spcAft>
                <a:spcPts val="0"/>
              </a:spcAft>
              <a:buNone/>
            </a:pPr>
            <a:r>
              <a:rPr lang="en-US" sz="1900" b="1" u="sng">
                <a:solidFill>
                  <a:srgbClr val="00B0F0"/>
                </a:solidFill>
                <a:effectLst/>
                <a:ea typeface="Times New Roman" panose="02020603050405020304" pitchFamily="18" charset="0"/>
              </a:rPr>
              <a:t>Know the Issues</a:t>
            </a:r>
            <a:r>
              <a:rPr lang="en-US" sz="1900">
                <a:ea typeface="Times New Roman" panose="02020603050405020304" pitchFamily="18" charset="0"/>
              </a:rPr>
              <a:t>: </a:t>
            </a:r>
            <a:r>
              <a:rPr lang="en-US" sz="1900">
                <a:effectLst/>
                <a:ea typeface="Times New Roman" panose="02020603050405020304" pitchFamily="18" charset="0"/>
              </a:rPr>
              <a:t>As a representative of IAFP, you should be familiar with the issues that affect family medicine.  You should use this information to educate legislators about your specialty.  If you are speaking with your own legislator, discuss with her/him how these issues will affect constituents in her/his district.  </a:t>
            </a:r>
          </a:p>
          <a:p>
            <a:pPr marL="0" marR="0" indent="0">
              <a:spcBef>
                <a:spcPts val="0"/>
              </a:spcBef>
              <a:spcAft>
                <a:spcPts val="0"/>
              </a:spcAft>
              <a:buNone/>
            </a:pPr>
            <a:endParaRPr lang="en-US" sz="1900">
              <a:effectLst/>
              <a:ea typeface="Times New Roman" panose="02020603050405020304" pitchFamily="18" charset="0"/>
            </a:endParaRPr>
          </a:p>
          <a:p>
            <a:pPr marL="0" marR="0" indent="0">
              <a:spcBef>
                <a:spcPts val="0"/>
              </a:spcBef>
              <a:spcAft>
                <a:spcPts val="0"/>
              </a:spcAft>
              <a:buNone/>
            </a:pPr>
            <a:r>
              <a:rPr lang="en-US" sz="1900" b="1" u="sng">
                <a:solidFill>
                  <a:srgbClr val="00B0F0"/>
                </a:solidFill>
                <a:effectLst/>
                <a:ea typeface="Times New Roman" panose="02020603050405020304" pitchFamily="18" charset="0"/>
              </a:rPr>
              <a:t>Be Organized</a:t>
            </a:r>
            <a:r>
              <a:rPr lang="en-US" sz="1900">
                <a:ea typeface="Times New Roman" panose="02020603050405020304" pitchFamily="18" charset="0"/>
              </a:rPr>
              <a:t>: </a:t>
            </a:r>
            <a:r>
              <a:rPr lang="en-US" sz="1900">
                <a:effectLst/>
                <a:ea typeface="Times New Roman" panose="02020603050405020304" pitchFamily="18" charset="0"/>
              </a:rPr>
              <a:t>If you are with other IAFP members that are meeting with the same legislator, select a spokesperson to lead the discussion.  Unless you are in a pre-planned meeting with a specific time schedule, try to keep discussions short and focused.  During session days, you may only have a few minutes to speak with him/her.  </a:t>
            </a:r>
          </a:p>
          <a:p>
            <a:pPr marL="0" marR="0" indent="0">
              <a:spcBef>
                <a:spcPts val="0"/>
              </a:spcBef>
              <a:spcAft>
                <a:spcPts val="0"/>
              </a:spcAft>
              <a:buNone/>
            </a:pPr>
            <a:endParaRPr lang="en-US" sz="1900">
              <a:effectLst/>
              <a:ea typeface="Times New Roman" panose="02020603050405020304" pitchFamily="18" charset="0"/>
            </a:endParaRPr>
          </a:p>
          <a:p>
            <a:pPr marL="0" marR="0" indent="0">
              <a:spcBef>
                <a:spcPts val="0"/>
              </a:spcBef>
              <a:spcAft>
                <a:spcPts val="0"/>
              </a:spcAft>
              <a:buNone/>
            </a:pPr>
            <a:r>
              <a:rPr lang="en-US" sz="1900" b="1" u="sng">
                <a:solidFill>
                  <a:srgbClr val="00B0F0"/>
                </a:solidFill>
                <a:effectLst/>
                <a:ea typeface="Times New Roman" panose="02020603050405020304" pitchFamily="18" charset="0"/>
              </a:rPr>
              <a:t>Be Fair</a:t>
            </a:r>
            <a:r>
              <a:rPr lang="en-US" sz="1900">
                <a:solidFill>
                  <a:srgbClr val="00B0F0"/>
                </a:solidFill>
                <a:ea typeface="Times New Roman" panose="02020603050405020304" pitchFamily="18" charset="0"/>
              </a:rPr>
              <a:t>:</a:t>
            </a:r>
            <a:r>
              <a:rPr lang="en-US" sz="1900">
                <a:ea typeface="Times New Roman" panose="02020603050405020304" pitchFamily="18" charset="0"/>
              </a:rPr>
              <a:t> </a:t>
            </a:r>
            <a:r>
              <a:rPr lang="en-US" sz="1900">
                <a:effectLst/>
                <a:ea typeface="Times New Roman" panose="02020603050405020304" pitchFamily="18" charset="0"/>
              </a:rPr>
              <a:t>Remember, your legislator really represents all her/his constituents…regardless of their party.  Don’t condemn a legislator just because she/he supports a piece of legislation that you think is too liberal or too conservative.</a:t>
            </a:r>
          </a:p>
          <a:p>
            <a:pPr marL="0" marR="0" indent="0">
              <a:spcBef>
                <a:spcPts val="0"/>
              </a:spcBef>
              <a:spcAft>
                <a:spcPts val="0"/>
              </a:spcAft>
              <a:buNone/>
            </a:pPr>
            <a:endParaRPr lang="en-US" sz="1900">
              <a:effectLst/>
              <a:ea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41673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9128-8CA9-3F37-9BDE-6676A1E5DF0A}"/>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t>Storytelling: An Important Advocacy Tool</a:t>
            </a:r>
          </a:p>
        </p:txBody>
      </p:sp>
      <p:graphicFrame>
        <p:nvGraphicFramePr>
          <p:cNvPr id="5" name="Content Placeholder 2">
            <a:extLst>
              <a:ext uri="{FF2B5EF4-FFF2-40B4-BE49-F238E27FC236}">
                <a16:creationId xmlns:a16="http://schemas.microsoft.com/office/drawing/2014/main" id="{EA5E39E4-08C7-DFE0-B44A-02E55256A6F6}"/>
              </a:ext>
            </a:extLst>
          </p:cNvPr>
          <p:cNvGraphicFramePr>
            <a:graphicFrameLocks noGrp="1"/>
          </p:cNvGraphicFramePr>
          <p:nvPr>
            <p:ph idx="1"/>
            <p:extLst>
              <p:ext uri="{D42A27DB-BD31-4B8C-83A1-F6EECF244321}">
                <p14:modId xmlns:p14="http://schemas.microsoft.com/office/powerpoint/2010/main" val="697877527"/>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20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7CBBAB-81AB-3C95-CAF5-05D9B1079CC9}"/>
              </a:ext>
            </a:extLst>
          </p:cNvPr>
          <p:cNvSpPr>
            <a:spLocks noGrp="1"/>
          </p:cNvSpPr>
          <p:nvPr>
            <p:ph type="title"/>
          </p:nvPr>
        </p:nvSpPr>
        <p:spPr>
          <a:xfrm>
            <a:off x="252919" y="1123837"/>
            <a:ext cx="2947482" cy="4601183"/>
          </a:xfrm>
        </p:spPr>
        <p:txBody>
          <a:bodyPr>
            <a:normAutofit/>
          </a:bodyPr>
          <a:lstStyle/>
          <a:p>
            <a:r>
              <a:rPr lang="en-US" sz="6000"/>
              <a:t>Get </a:t>
            </a:r>
            <a:br>
              <a:rPr lang="en-US" sz="6000"/>
            </a:br>
            <a:r>
              <a:rPr lang="en-US" sz="6000"/>
              <a:t>Involved</a:t>
            </a:r>
          </a:p>
        </p:txBody>
      </p:sp>
      <p:pic>
        <p:nvPicPr>
          <p:cNvPr id="5" name="Content Placeholder 4">
            <a:extLst>
              <a:ext uri="{FF2B5EF4-FFF2-40B4-BE49-F238E27FC236}">
                <a16:creationId xmlns:a16="http://schemas.microsoft.com/office/drawing/2014/main" id="{410DB2B3-A1DB-DC8C-DDCC-EA1F6084047E}"/>
              </a:ext>
            </a:extLst>
          </p:cNvPr>
          <p:cNvPicPr>
            <a:picLocks noGrp="1" noChangeAspect="1"/>
          </p:cNvPicPr>
          <p:nvPr>
            <p:ph idx="1"/>
          </p:nvPr>
        </p:nvPicPr>
        <p:blipFill rotWithShape="1">
          <a:blip r:embed="rId2"/>
          <a:stretch/>
        </p:blipFill>
        <p:spPr>
          <a:xfrm>
            <a:off x="3651555" y="1364851"/>
            <a:ext cx="7913294" cy="3962743"/>
          </a:xfrm>
          <a:prstGeom prst="rect">
            <a:avLst/>
          </a:prstGeom>
          <a:noFill/>
        </p:spPr>
      </p:pic>
    </p:spTree>
    <p:extLst>
      <p:ext uri="{BB962C8B-B14F-4D97-AF65-F5344CB8AC3E}">
        <p14:creationId xmlns:p14="http://schemas.microsoft.com/office/powerpoint/2010/main" val="64564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DE7D-2486-42BE-993A-1476268E93B5}"/>
              </a:ext>
            </a:extLst>
          </p:cNvPr>
          <p:cNvSpPr>
            <a:spLocks noGrp="1"/>
          </p:cNvSpPr>
          <p:nvPr>
            <p:ph type="title"/>
          </p:nvPr>
        </p:nvSpPr>
        <p:spPr>
          <a:xfrm>
            <a:off x="256032" y="936172"/>
            <a:ext cx="2834640" cy="1621972"/>
          </a:xfrm>
        </p:spPr>
        <p:txBody>
          <a:bodyPr anchor="b">
            <a:normAutofit/>
          </a:bodyPr>
          <a:lstStyle/>
          <a:p>
            <a:r>
              <a:rPr lang="en-US"/>
              <a:t>Acknowledge</a:t>
            </a:r>
            <a:br>
              <a:rPr lang="en-US"/>
            </a:br>
            <a:r>
              <a:rPr lang="en-US"/>
              <a:t>Your</a:t>
            </a:r>
            <a:br>
              <a:rPr lang="en-US"/>
            </a:br>
            <a:r>
              <a:rPr lang="en-US"/>
              <a:t>Knowledge</a:t>
            </a:r>
          </a:p>
        </p:txBody>
      </p:sp>
      <p:pic>
        <p:nvPicPr>
          <p:cNvPr id="5" name="Picture 4" descr="Books stacked on a wooden table">
            <a:extLst>
              <a:ext uri="{FF2B5EF4-FFF2-40B4-BE49-F238E27FC236}">
                <a16:creationId xmlns:a16="http://schemas.microsoft.com/office/drawing/2014/main" id="{62A3A320-0C64-0020-30E3-D9664EFDA681}"/>
              </a:ext>
            </a:extLst>
          </p:cNvPr>
          <p:cNvPicPr>
            <a:picLocks noChangeAspect="1"/>
          </p:cNvPicPr>
          <p:nvPr/>
        </p:nvPicPr>
        <p:blipFill rotWithShape="1">
          <a:blip r:embed="rId2"/>
          <a:srcRect b="1587"/>
          <a:stretch/>
        </p:blipFill>
        <p:spPr>
          <a:xfrm>
            <a:off x="3548872" y="763524"/>
            <a:ext cx="8115230" cy="5330952"/>
          </a:xfrm>
          <a:prstGeom prst="rect">
            <a:avLst/>
          </a:prstGeom>
          <a:noFill/>
        </p:spPr>
      </p:pic>
      <p:sp>
        <p:nvSpPr>
          <p:cNvPr id="9" name="Text Placeholder 3">
            <a:extLst>
              <a:ext uri="{FF2B5EF4-FFF2-40B4-BE49-F238E27FC236}">
                <a16:creationId xmlns:a16="http://schemas.microsoft.com/office/drawing/2014/main" id="{94759E2D-FE95-EE94-2A44-35C35CD25FC8}"/>
              </a:ext>
            </a:extLst>
          </p:cNvPr>
          <p:cNvSpPr>
            <a:spLocks noGrp="1"/>
          </p:cNvSpPr>
          <p:nvPr>
            <p:ph type="body" sz="half" idx="2"/>
          </p:nvPr>
        </p:nvSpPr>
        <p:spPr>
          <a:xfrm>
            <a:off x="189636" y="3035808"/>
            <a:ext cx="3359236" cy="2322576"/>
          </a:xfrm>
        </p:spPr>
        <p:txBody>
          <a:bodyPr anchor="t">
            <a:noAutofit/>
          </a:bodyPr>
          <a:lstStyle/>
          <a:p>
            <a:r>
              <a:rPr lang="en-US" sz="2400" b="1"/>
              <a:t>Complete this </a:t>
            </a:r>
          </a:p>
          <a:p>
            <a:r>
              <a:rPr lang="en-US" sz="2400" b="1"/>
              <a:t>Survey </a:t>
            </a:r>
            <a:r>
              <a:rPr lang="en-US" sz="2400" u="sng">
                <a:solidFill>
                  <a:schemeClr val="bg1">
                    <a:lumMod val="95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https://www.surveymonkey.com/r/SIA2023Prep</a:t>
            </a:r>
            <a:endParaRPr lang="en-US" sz="2400">
              <a:solidFill>
                <a:schemeClr val="bg1">
                  <a:lumMod val="95000"/>
                </a:schemeClr>
              </a:solidFill>
              <a:effectLst/>
              <a:latin typeface="Calibri" panose="020F0502020204030204" pitchFamily="34" charset="0"/>
              <a:ea typeface="Calibri" panose="020F0502020204030204" pitchFamily="34" charset="0"/>
            </a:endParaRPr>
          </a:p>
          <a:p>
            <a:r>
              <a:rPr lang="en-US" sz="2400" b="1">
                <a:solidFill>
                  <a:schemeClr val="bg1"/>
                </a:solidFill>
              </a:rPr>
              <a:t>BEFORE </a:t>
            </a:r>
            <a:r>
              <a:rPr lang="en-US" sz="2400" b="1"/>
              <a:t>you attend</a:t>
            </a:r>
          </a:p>
          <a:p>
            <a:r>
              <a:rPr lang="en-US" sz="2400" b="1"/>
              <a:t>Spring Into Action</a:t>
            </a:r>
          </a:p>
        </p:txBody>
      </p:sp>
    </p:spTree>
    <p:extLst>
      <p:ext uri="{BB962C8B-B14F-4D97-AF65-F5344CB8AC3E}">
        <p14:creationId xmlns:p14="http://schemas.microsoft.com/office/powerpoint/2010/main" val="74982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6704-0A66-7CD2-564A-EDA872BCCE94}"/>
              </a:ext>
            </a:extLst>
          </p:cNvPr>
          <p:cNvSpPr>
            <a:spLocks noGrp="1"/>
          </p:cNvSpPr>
          <p:nvPr>
            <p:ph type="title"/>
          </p:nvPr>
        </p:nvSpPr>
        <p:spPr/>
        <p:txBody>
          <a:bodyPr/>
          <a:lstStyle/>
          <a:p>
            <a:r>
              <a:rPr lang="en-US"/>
              <a:t>Looking forward to </a:t>
            </a:r>
            <a:br>
              <a:rPr lang="en-US"/>
            </a:br>
            <a:r>
              <a:rPr lang="en-US"/>
              <a:t>seeing you!</a:t>
            </a:r>
            <a:br>
              <a:rPr lang="en-US"/>
            </a:br>
            <a:endParaRPr lang="en-US"/>
          </a:p>
        </p:txBody>
      </p:sp>
      <p:sp>
        <p:nvSpPr>
          <p:cNvPr id="4" name="Text Placeholder 3">
            <a:extLst>
              <a:ext uri="{FF2B5EF4-FFF2-40B4-BE49-F238E27FC236}">
                <a16:creationId xmlns:a16="http://schemas.microsoft.com/office/drawing/2014/main" id="{76679E10-A4BB-6DE6-8DBF-5E41B2241793}"/>
              </a:ext>
            </a:extLst>
          </p:cNvPr>
          <p:cNvSpPr>
            <a:spLocks noGrp="1"/>
          </p:cNvSpPr>
          <p:nvPr>
            <p:ph idx="1"/>
          </p:nvPr>
        </p:nvSpPr>
        <p:spPr/>
        <p:txBody>
          <a:bodyPr/>
          <a:lstStyle/>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9 – 9:30 am 	Arrival @ Arlington’s (</a:t>
            </a:r>
            <a:r>
              <a:rPr lang="en-US" sz="1800" b="1">
                <a:effectLst/>
                <a:latin typeface="Corbel" panose="020B0503020204020204" pitchFamily="34" charset="0"/>
                <a:ea typeface="Times New Roman" panose="02020603050405020304" pitchFamily="18" charset="0"/>
                <a:cs typeface="Times New Roman" panose="02020603050405020304" pitchFamily="18" charset="0"/>
              </a:rPr>
              <a:t>210 Broadway, Springfield)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		</a:t>
            </a:r>
            <a:r>
              <a:rPr lang="en-US" b="1" i="1">
                <a:solidFill>
                  <a:srgbClr val="00B0F0"/>
                </a:solidFill>
                <a:effectLst/>
                <a:latin typeface="Corbel" panose="020B0503020204020204" pitchFamily="34" charset="0"/>
                <a:ea typeface="Times New Roman" panose="02020603050405020304" pitchFamily="18" charset="0"/>
                <a:cs typeface="Times New Roman" panose="02020603050405020304" pitchFamily="18" charset="0"/>
              </a:rPr>
              <a:t>Breakfast and receive materials</a:t>
            </a:r>
            <a:endParaRPr lang="en-US" i="1">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a:effectLst/>
                <a:latin typeface="Corbel" panose="020B0503020204020204" pitchFamily="34"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10 – 11:30	Lobbying, Legislative Perspective, and </a:t>
            </a: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		Briefing on Pending Legislation </a:t>
            </a:r>
          </a:p>
          <a:p>
            <a:pPr marL="0" marR="0" indent="0">
              <a:lnSpc>
                <a:spcPct val="107000"/>
              </a:lnSpc>
              <a:spcBef>
                <a:spcPts val="0"/>
              </a:spcBef>
              <a:spcAft>
                <a:spcPts val="0"/>
              </a:spcAft>
              <a:buNone/>
            </a:pPr>
            <a:endParaRPr lang="en-US" b="1">
              <a:effectLst/>
              <a:latin typeface="Corbel" panose="020B0503020204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11:30 - 1:30	Visits @ the Statehouse </a:t>
            </a:r>
          </a:p>
          <a:p>
            <a:pPr marL="0" marR="0" indent="0">
              <a:lnSpc>
                <a:spcPct val="107000"/>
              </a:lnSpc>
              <a:spcBef>
                <a:spcPts val="0"/>
              </a:spcBef>
              <a:spcAft>
                <a:spcPts val="0"/>
              </a:spcAft>
              <a:buNone/>
            </a:pPr>
            <a:r>
              <a:rPr lang="en-US" b="1">
                <a:latin typeface="Corbel" panose="020B0503020204020204" pitchFamily="34" charset="0"/>
                <a:ea typeface="Calibri" panose="020F0502020204030204" pitchFamily="34" charset="0"/>
                <a:cs typeface="Times New Roman" panose="02020603050405020304" pitchFamily="18" charset="0"/>
              </a:rPr>
              <a:t>		</a:t>
            </a:r>
            <a:r>
              <a:rPr lang="en-US" b="1" i="1">
                <a:solidFill>
                  <a:srgbClr val="00B0F0"/>
                </a:solidFill>
                <a:latin typeface="Corbel" panose="020B0503020204020204" pitchFamily="34" charset="0"/>
                <a:ea typeface="Calibri" panose="020F0502020204030204" pitchFamily="34" charset="0"/>
                <a:cs typeface="Times New Roman" panose="02020603050405020304" pitchFamily="18" charset="0"/>
              </a:rPr>
              <a:t>Room 402A reserved for IAFP</a:t>
            </a:r>
            <a:endParaRPr lang="en-US" i="1">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1:30 – 2:30 pm	</a:t>
            </a:r>
            <a:r>
              <a:rPr lang="en-US" b="1" i="1">
                <a:solidFill>
                  <a:srgbClr val="00B0F0"/>
                </a:solidFill>
                <a:effectLst/>
                <a:latin typeface="Corbel" panose="020B0503020204020204" pitchFamily="34" charset="0"/>
                <a:ea typeface="Times New Roman" panose="02020603050405020304" pitchFamily="18" charset="0"/>
                <a:cs typeface="Times New Roman" panose="02020603050405020304" pitchFamily="18" charset="0"/>
              </a:rPr>
              <a:t>Lunch and wrap-up</a:t>
            </a:r>
            <a:endParaRPr lang="en-US" i="1">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a:effectLst/>
                <a:latin typeface="Corbel" panose="020B0503020204020204" pitchFamily="34" charset="0"/>
                <a:ea typeface="Times New Roman" panose="02020603050405020304" pitchFamily="18" charset="0"/>
                <a:cs typeface="Times New Roman" panose="02020603050405020304" pitchFamily="18" charset="0"/>
              </a:rPr>
              <a:t>After 2:30 p.m.	Departure</a:t>
            </a:r>
            <a:r>
              <a:rPr lang="en-US" b="1">
                <a:effectLst/>
                <a:latin typeface="Verdana" panose="020B0604030504040204" pitchFamily="34"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02920" lvl="1" indent="0" algn="r">
              <a:buNone/>
            </a:pPr>
            <a:r>
              <a:rPr lang="en-US" i="1">
                <a:solidFill>
                  <a:srgbClr val="00B0F0"/>
                </a:solidFill>
              </a:rPr>
              <a:t>Need help during your Lobby Day?  </a:t>
            </a:r>
          </a:p>
          <a:p>
            <a:pPr marL="502920" lvl="1" indent="0" algn="r">
              <a:buNone/>
            </a:pPr>
            <a:r>
              <a:rPr lang="en-US" i="1"/>
              <a:t>Text Gordana 708-278-6921</a:t>
            </a:r>
          </a:p>
        </p:txBody>
      </p:sp>
    </p:spTree>
    <p:extLst>
      <p:ext uri="{BB962C8B-B14F-4D97-AF65-F5344CB8AC3E}">
        <p14:creationId xmlns:p14="http://schemas.microsoft.com/office/powerpoint/2010/main" val="310237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A6B1-5A08-4A7F-A5A8-8BB5C4D21598}"/>
              </a:ext>
            </a:extLst>
          </p:cNvPr>
          <p:cNvSpPr>
            <a:spLocks noGrp="1"/>
          </p:cNvSpPr>
          <p:nvPr>
            <p:ph type="title"/>
          </p:nvPr>
        </p:nvSpPr>
        <p:spPr>
          <a:xfrm>
            <a:off x="252919" y="1123837"/>
            <a:ext cx="2947482" cy="4601183"/>
          </a:xfrm>
        </p:spPr>
        <p:txBody>
          <a:bodyPr anchor="ctr">
            <a:normAutofit/>
          </a:bodyPr>
          <a:lstStyle/>
          <a:p>
            <a:r>
              <a:rPr lang="en-US"/>
              <a:t>Thank you!</a:t>
            </a:r>
          </a:p>
        </p:txBody>
      </p:sp>
      <p:pic>
        <p:nvPicPr>
          <p:cNvPr id="5" name="Picture 4">
            <a:extLst>
              <a:ext uri="{FF2B5EF4-FFF2-40B4-BE49-F238E27FC236}">
                <a16:creationId xmlns:a16="http://schemas.microsoft.com/office/drawing/2014/main" id="{3457A33C-DF3A-47E8-87FC-50C2206EDF27}"/>
              </a:ext>
            </a:extLst>
          </p:cNvPr>
          <p:cNvPicPr>
            <a:picLocks noChangeAspect="1"/>
          </p:cNvPicPr>
          <p:nvPr/>
        </p:nvPicPr>
        <p:blipFill>
          <a:blip r:embed="rId2"/>
          <a:stretch>
            <a:fillRect/>
          </a:stretch>
        </p:blipFill>
        <p:spPr>
          <a:xfrm>
            <a:off x="3869268" y="2244852"/>
            <a:ext cx="7315200" cy="2359151"/>
          </a:xfrm>
          <a:prstGeom prst="rect">
            <a:avLst/>
          </a:prstGeom>
          <a:noFill/>
        </p:spPr>
      </p:pic>
    </p:spTree>
    <p:extLst>
      <p:ext uri="{BB962C8B-B14F-4D97-AF65-F5344CB8AC3E}">
        <p14:creationId xmlns:p14="http://schemas.microsoft.com/office/powerpoint/2010/main" val="36820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2A55-DB74-7BA1-EF8B-E58F3154D89D}"/>
              </a:ext>
            </a:extLst>
          </p:cNvPr>
          <p:cNvSpPr>
            <a:spLocks noGrp="1"/>
          </p:cNvSpPr>
          <p:nvPr>
            <p:ph type="title"/>
          </p:nvPr>
        </p:nvSpPr>
        <p:spPr>
          <a:xfrm>
            <a:off x="252919" y="1123837"/>
            <a:ext cx="2947482" cy="4601183"/>
          </a:xfrm>
        </p:spPr>
        <p:txBody>
          <a:bodyPr anchor="ctr">
            <a:normAutofit/>
          </a:bodyPr>
          <a:lstStyle/>
          <a:p>
            <a:r>
              <a:rPr lang="en-US"/>
              <a:t>IAFP’s Government Relations</a:t>
            </a:r>
          </a:p>
        </p:txBody>
      </p:sp>
      <p:graphicFrame>
        <p:nvGraphicFramePr>
          <p:cNvPr id="5" name="Content Placeholder 2">
            <a:extLst>
              <a:ext uri="{FF2B5EF4-FFF2-40B4-BE49-F238E27FC236}">
                <a16:creationId xmlns:a16="http://schemas.microsoft.com/office/drawing/2014/main" id="{E2FFB546-0D79-2A4F-7459-CB532E56CBD0}"/>
              </a:ext>
            </a:extLst>
          </p:cNvPr>
          <p:cNvGraphicFramePr>
            <a:graphicFrameLocks noGrp="1"/>
          </p:cNvGraphicFramePr>
          <p:nvPr>
            <p:ph idx="1"/>
            <p:extLst>
              <p:ext uri="{D42A27DB-BD31-4B8C-83A1-F6EECF244321}">
                <p14:modId xmlns:p14="http://schemas.microsoft.com/office/powerpoint/2010/main" val="3877131452"/>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60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E1B0B3-BB71-1764-2068-F83F954ADDED}"/>
              </a:ext>
            </a:extLst>
          </p:cNvPr>
          <p:cNvGraphicFramePr/>
          <p:nvPr>
            <p:extLst>
              <p:ext uri="{D42A27DB-BD31-4B8C-83A1-F6EECF244321}">
                <p14:modId xmlns:p14="http://schemas.microsoft.com/office/powerpoint/2010/main" val="1390422844"/>
              </p:ext>
            </p:extLst>
          </p:nvPr>
        </p:nvGraphicFramePr>
        <p:xfrm>
          <a:off x="795809" y="809858"/>
          <a:ext cx="11248625" cy="5319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68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A6442B-F2BD-F432-967D-8D17C5E400E3}"/>
              </a:ext>
            </a:extLst>
          </p:cNvPr>
          <p:cNvSpPr>
            <a:spLocks noGrp="1"/>
          </p:cNvSpPr>
          <p:nvPr>
            <p:ph type="title"/>
          </p:nvPr>
        </p:nvSpPr>
        <p:spPr>
          <a:xfrm>
            <a:off x="256032" y="1143000"/>
            <a:ext cx="2834640" cy="2377440"/>
          </a:xfrm>
        </p:spPr>
        <p:txBody>
          <a:bodyPr>
            <a:normAutofit/>
          </a:bodyPr>
          <a:lstStyle/>
          <a:p>
            <a:r>
              <a:rPr lang="en-US" sz="4000"/>
              <a:t>BASICS</a:t>
            </a:r>
          </a:p>
        </p:txBody>
      </p:sp>
      <p:sp>
        <p:nvSpPr>
          <p:cNvPr id="9" name="Text Placeholder 3">
            <a:extLst>
              <a:ext uri="{FF2B5EF4-FFF2-40B4-BE49-F238E27FC236}">
                <a16:creationId xmlns:a16="http://schemas.microsoft.com/office/drawing/2014/main" id="{11287CDB-9EDB-8D78-DBD6-152FF1D45B3C}"/>
              </a:ext>
            </a:extLst>
          </p:cNvPr>
          <p:cNvSpPr>
            <a:spLocks noGrp="1"/>
          </p:cNvSpPr>
          <p:nvPr>
            <p:ph type="body" sz="half" idx="2"/>
          </p:nvPr>
        </p:nvSpPr>
        <p:spPr>
          <a:xfrm>
            <a:off x="256032" y="3494176"/>
            <a:ext cx="2834640" cy="2321990"/>
          </a:xfrm>
        </p:spPr>
        <p:txBody>
          <a:bodyPr/>
          <a:lstStyle/>
          <a:p>
            <a:endParaRPr lang="en-US"/>
          </a:p>
        </p:txBody>
      </p:sp>
      <p:graphicFrame>
        <p:nvGraphicFramePr>
          <p:cNvPr id="2" name="Text Placeholder 2">
            <a:extLst>
              <a:ext uri="{FF2B5EF4-FFF2-40B4-BE49-F238E27FC236}">
                <a16:creationId xmlns:a16="http://schemas.microsoft.com/office/drawing/2014/main" id="{2D5C5C21-A829-A0BE-EF47-A0C36B495968}"/>
              </a:ext>
            </a:extLst>
          </p:cNvPr>
          <p:cNvGraphicFramePr/>
          <p:nvPr>
            <p:extLst>
              <p:ext uri="{D42A27DB-BD31-4B8C-83A1-F6EECF244321}">
                <p14:modId xmlns:p14="http://schemas.microsoft.com/office/powerpoint/2010/main" val="1814624746"/>
              </p:ext>
            </p:extLst>
          </p:nvPr>
        </p:nvGraphicFramePr>
        <p:xfrm>
          <a:off x="3867912" y="868680"/>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66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9B2F6B2-CD23-5550-6C17-1B5BBC717829}"/>
              </a:ext>
            </a:extLst>
          </p:cNvPr>
          <p:cNvSpPr>
            <a:spLocks noGrp="1"/>
          </p:cNvSpPr>
          <p:nvPr>
            <p:ph type="title"/>
          </p:nvPr>
        </p:nvSpPr>
        <p:spPr>
          <a:xfrm>
            <a:off x="252919" y="1123837"/>
            <a:ext cx="2947482" cy="4601183"/>
          </a:xfrm>
        </p:spPr>
        <p:txBody>
          <a:bodyPr/>
          <a:lstStyle/>
          <a:p>
            <a:r>
              <a:rPr lang="en-US" sz="3600"/>
              <a:t>103rd </a:t>
            </a:r>
            <a:br>
              <a:rPr lang="en-US" sz="3600"/>
            </a:br>
            <a:r>
              <a:rPr lang="en-US" sz="3600"/>
              <a:t>General</a:t>
            </a:r>
            <a:br>
              <a:rPr lang="en-US" sz="3600"/>
            </a:br>
            <a:r>
              <a:rPr lang="en-US" sz="3600"/>
              <a:t>Assembly Senate</a:t>
            </a:r>
            <a:br>
              <a:rPr lang="en-US" sz="3600"/>
            </a:br>
            <a:r>
              <a:rPr lang="en-US" sz="3600"/>
              <a:t>Leadership</a:t>
            </a:r>
            <a:endParaRPr lang="en-US"/>
          </a:p>
        </p:txBody>
      </p:sp>
      <p:sp>
        <p:nvSpPr>
          <p:cNvPr id="6" name="TextBox 5">
            <a:extLst>
              <a:ext uri="{FF2B5EF4-FFF2-40B4-BE49-F238E27FC236}">
                <a16:creationId xmlns:a16="http://schemas.microsoft.com/office/drawing/2014/main" id="{4B7BD5B9-C217-BE4F-0A34-58AB323CA98C}"/>
              </a:ext>
            </a:extLst>
          </p:cNvPr>
          <p:cNvSpPr txBox="1"/>
          <p:nvPr/>
        </p:nvSpPr>
        <p:spPr>
          <a:xfrm>
            <a:off x="3876261" y="473217"/>
            <a:ext cx="7079607" cy="5902422"/>
          </a:xfrm>
          <a:prstGeom prst="rect">
            <a:avLst/>
          </a:prstGeom>
        </p:spPr>
        <p:txBody>
          <a:bodyPr vert="horz" lIns="91440" tIns="45720" rIns="91440" bIns="45720" rtlCol="0" anchor="ctr">
            <a:normAutofit fontScale="92500" lnSpcReduction="20000"/>
          </a:bodyPr>
          <a:lstStyle/>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President of the Senate Don Harmon</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Majority Leader Kimberly A. </a:t>
            </a:r>
            <a:r>
              <a:rPr lang="en-US" err="1">
                <a:solidFill>
                  <a:schemeClr val="tx1">
                    <a:lumMod val="65000"/>
                    <a:lumOff val="35000"/>
                  </a:schemeClr>
                </a:solidFill>
              </a:rPr>
              <a:t>Lightford</a:t>
            </a:r>
            <a:endParaRPr lang="en-US">
              <a:solidFill>
                <a:schemeClr val="tx1">
                  <a:lumMod val="65000"/>
                  <a:lumOff val="35000"/>
                </a:schemeClr>
              </a:solidFill>
            </a:endParaRP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President Pro Tempore Bill Cunningham</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Majority Leader Mattie Hunter</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Majority Leader Linda Holmes</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Majority Leader David Koehler</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Majority Leader Laura M. Murphy</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Majority Caucus Chair Omar Aquino</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Majority Caucus Whip Julie Morrison</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Majority Caucus Whip Napoleon B. Harris, III</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Majority Caucus Whip Cristina Castro </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Majority Caucus Appropriations Leader </a:t>
            </a:r>
            <a:r>
              <a:rPr lang="en-US" err="1">
                <a:solidFill>
                  <a:schemeClr val="tx1">
                    <a:lumMod val="65000"/>
                    <a:lumOff val="35000"/>
                  </a:schemeClr>
                </a:solidFill>
              </a:rPr>
              <a:t>Elgie</a:t>
            </a:r>
            <a:r>
              <a:rPr lang="en-US">
                <a:solidFill>
                  <a:schemeClr val="tx1">
                    <a:lumMod val="65000"/>
                    <a:lumOff val="35000"/>
                  </a:schemeClr>
                </a:solidFill>
              </a:rPr>
              <a:t> R. Sims, Jr.</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Republican Leader John Curran</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Deputy Republican Leader Sue </a:t>
            </a:r>
            <a:r>
              <a:rPr lang="en-US" err="1">
                <a:solidFill>
                  <a:schemeClr val="tx1">
                    <a:lumMod val="65000"/>
                    <a:lumOff val="35000"/>
                  </a:schemeClr>
                </a:solidFill>
              </a:rPr>
              <a:t>Rezin</a:t>
            </a:r>
            <a:endParaRPr lang="en-US">
              <a:solidFill>
                <a:schemeClr val="tx1">
                  <a:lumMod val="65000"/>
                  <a:lumOff val="35000"/>
                </a:schemeClr>
              </a:solidFill>
            </a:endParaRP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Republican Caucus Chair Neil Anderson  </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Republican Leader Dale Fowler</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Republican Leader Steve McClure</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Republican Leader Jason Plummer</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Assistant Republican Leader Terri Bryant</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Republican Caucus Whip Sally Turner</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lumMod val="65000"/>
                    <a:lumOff val="35000"/>
                  </a:schemeClr>
                </a:solidFill>
              </a:rPr>
              <a:t>Republican Caucus Whip </a:t>
            </a:r>
            <a:r>
              <a:rPr lang="en-US" err="1">
                <a:solidFill>
                  <a:schemeClr val="tx1">
                    <a:lumMod val="65000"/>
                    <a:lumOff val="35000"/>
                  </a:schemeClr>
                </a:solidFill>
              </a:rPr>
              <a:t>Jil</a:t>
            </a:r>
            <a:r>
              <a:rPr lang="en-US">
                <a:solidFill>
                  <a:schemeClr val="tx1">
                    <a:lumMod val="65000"/>
                    <a:lumOff val="35000"/>
                  </a:schemeClr>
                </a:solidFill>
              </a:rPr>
              <a:t> Tracy</a:t>
            </a:r>
          </a:p>
        </p:txBody>
      </p:sp>
    </p:spTree>
    <p:extLst>
      <p:ext uri="{BB962C8B-B14F-4D97-AF65-F5344CB8AC3E}">
        <p14:creationId xmlns:p14="http://schemas.microsoft.com/office/powerpoint/2010/main" val="175092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808B-7828-14FC-2CF6-F30FBFE0C889}"/>
              </a:ext>
            </a:extLst>
          </p:cNvPr>
          <p:cNvSpPr>
            <a:spLocks noGrp="1"/>
          </p:cNvSpPr>
          <p:nvPr>
            <p:ph type="title"/>
          </p:nvPr>
        </p:nvSpPr>
        <p:spPr/>
        <p:txBody>
          <a:bodyPr/>
          <a:lstStyle/>
          <a:p>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103rd </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General</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Assembly House </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Democrat</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Leadership</a:t>
            </a:r>
            <a:endParaRPr lang="en-US"/>
          </a:p>
        </p:txBody>
      </p:sp>
      <p:sp>
        <p:nvSpPr>
          <p:cNvPr id="3" name="Content Placeholder 2">
            <a:extLst>
              <a:ext uri="{FF2B5EF4-FFF2-40B4-BE49-F238E27FC236}">
                <a16:creationId xmlns:a16="http://schemas.microsoft.com/office/drawing/2014/main" id="{22714F9B-B8F2-6C66-36F8-9A070D91A8F6}"/>
              </a:ext>
            </a:extLst>
          </p:cNvPr>
          <p:cNvSpPr>
            <a:spLocks noGrp="1"/>
          </p:cNvSpPr>
          <p:nvPr>
            <p:ph idx="1"/>
          </p:nvPr>
        </p:nvSpPr>
        <p:spPr/>
        <p:txBody>
          <a:bodyPr>
            <a:normAutofit fontScale="92500" lnSpcReduction="20000"/>
          </a:bodyPr>
          <a:lstStyle/>
          <a:p>
            <a:r>
              <a:rPr lang="en-US"/>
              <a:t>Speaker Emanuel "Chris" Welch</a:t>
            </a:r>
          </a:p>
          <a:p>
            <a:r>
              <a:rPr lang="en-US"/>
              <a:t>Majority Leader Robyn Gabel</a:t>
            </a:r>
          </a:p>
          <a:p>
            <a:r>
              <a:rPr lang="en-US"/>
              <a:t>Speaker Pro Tempore </a:t>
            </a:r>
            <a:r>
              <a:rPr lang="en-US" err="1"/>
              <a:t>Jehan</a:t>
            </a:r>
            <a:r>
              <a:rPr lang="en-US"/>
              <a:t> Gordon-Booth</a:t>
            </a:r>
          </a:p>
          <a:p>
            <a:r>
              <a:rPr lang="en-US"/>
              <a:t>Deputy Majority Leader Mary E. Flowers</a:t>
            </a:r>
          </a:p>
          <a:p>
            <a:r>
              <a:rPr lang="en-US"/>
              <a:t>Deputy Majority Leader Elizabeth Hernandez </a:t>
            </a:r>
          </a:p>
          <a:p>
            <a:r>
              <a:rPr lang="en-US"/>
              <a:t>Assistant Majority Leader Jay Hoffman</a:t>
            </a:r>
          </a:p>
          <a:p>
            <a:r>
              <a:rPr lang="en-US"/>
              <a:t>Assistant Majority Leader Natalie A. Manley</a:t>
            </a:r>
          </a:p>
          <a:p>
            <a:r>
              <a:rPr lang="en-US"/>
              <a:t>Assistant Majority Leader </a:t>
            </a:r>
            <a:r>
              <a:rPr lang="en-US" err="1"/>
              <a:t>Kambium</a:t>
            </a:r>
            <a:r>
              <a:rPr lang="en-US"/>
              <a:t> Buckner</a:t>
            </a:r>
          </a:p>
          <a:p>
            <a:r>
              <a:rPr lang="en-US"/>
              <a:t>Assistant Majority Leader Aaron Ortiz</a:t>
            </a:r>
          </a:p>
          <a:p>
            <a:r>
              <a:rPr lang="en-US"/>
              <a:t>Assistant Majority Leader Barbara Hernandez </a:t>
            </a:r>
          </a:p>
          <a:p>
            <a:r>
              <a:rPr lang="en-US"/>
              <a:t>Assistant Majority Leader Marcus Evans </a:t>
            </a:r>
          </a:p>
          <a:p>
            <a:r>
              <a:rPr lang="en-US"/>
              <a:t>Assistant Majority Leader Robert "Bob" Rita</a:t>
            </a:r>
          </a:p>
          <a:p>
            <a:r>
              <a:rPr lang="en-US"/>
              <a:t>Assistant Majority Leader Kelly Burke</a:t>
            </a:r>
          </a:p>
          <a:p>
            <a:r>
              <a:rPr lang="en-US"/>
              <a:t>Conference Chair Theresa </a:t>
            </a:r>
            <a:r>
              <a:rPr lang="en-US" err="1"/>
              <a:t>Mah</a:t>
            </a:r>
            <a:endParaRPr lang="en-US"/>
          </a:p>
        </p:txBody>
      </p:sp>
    </p:spTree>
    <p:extLst>
      <p:ext uri="{BB962C8B-B14F-4D97-AF65-F5344CB8AC3E}">
        <p14:creationId xmlns:p14="http://schemas.microsoft.com/office/powerpoint/2010/main" val="382825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5D7B-6D29-6D93-8803-5A448C374870}"/>
              </a:ext>
            </a:extLst>
          </p:cNvPr>
          <p:cNvSpPr>
            <a:spLocks noGrp="1"/>
          </p:cNvSpPr>
          <p:nvPr>
            <p:ph type="title"/>
          </p:nvPr>
        </p:nvSpPr>
        <p:spPr/>
        <p:txBody>
          <a:bodyPr/>
          <a:lstStyle/>
          <a:p>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103rd </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General</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Assembly House </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Republican</a:t>
            </a:r>
            <a:b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b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Leadership</a:t>
            </a:r>
            <a:endParaRPr lang="en-US"/>
          </a:p>
        </p:txBody>
      </p:sp>
      <p:sp>
        <p:nvSpPr>
          <p:cNvPr id="3" name="Content Placeholder 2">
            <a:extLst>
              <a:ext uri="{FF2B5EF4-FFF2-40B4-BE49-F238E27FC236}">
                <a16:creationId xmlns:a16="http://schemas.microsoft.com/office/drawing/2014/main" id="{21B4E2F8-3234-6032-62D2-2BD9603EF603}"/>
              </a:ext>
            </a:extLst>
          </p:cNvPr>
          <p:cNvSpPr>
            <a:spLocks noGrp="1"/>
          </p:cNvSpPr>
          <p:nvPr>
            <p:ph idx="1"/>
          </p:nvPr>
        </p:nvSpPr>
        <p:spPr/>
        <p:txBody>
          <a:bodyPr/>
          <a:lstStyle/>
          <a:p>
            <a:r>
              <a:rPr lang="en-US"/>
              <a:t>Republican Leader Tony McCombie</a:t>
            </a:r>
          </a:p>
          <a:p>
            <a:r>
              <a:rPr lang="en-US"/>
              <a:t>Deputy Republican Leader Norine Hammond</a:t>
            </a:r>
          </a:p>
          <a:p>
            <a:r>
              <a:rPr lang="en-US"/>
              <a:t>Deputy Republican Leader Ryan Spain</a:t>
            </a:r>
          </a:p>
          <a:p>
            <a:r>
              <a:rPr lang="en-US"/>
              <a:t>Assistant Republican Leader John Cabello</a:t>
            </a:r>
          </a:p>
          <a:p>
            <a:r>
              <a:rPr lang="en-US"/>
              <a:t>Assistant Republican Leader C.D. </a:t>
            </a:r>
            <a:r>
              <a:rPr lang="en-US" err="1"/>
              <a:t>Davidsmeyer</a:t>
            </a:r>
            <a:endParaRPr lang="en-US"/>
          </a:p>
          <a:p>
            <a:r>
              <a:rPr lang="en-US"/>
              <a:t>Assistant Republican Leader Jackie Haas</a:t>
            </a:r>
          </a:p>
          <a:p>
            <a:r>
              <a:rPr lang="en-US"/>
              <a:t>Assistant Republican Leader Mike Marron</a:t>
            </a:r>
          </a:p>
          <a:p>
            <a:r>
              <a:rPr lang="en-US"/>
              <a:t>Assistant Republican Leader Charles Meier</a:t>
            </a:r>
          </a:p>
          <a:p>
            <a:r>
              <a:rPr lang="en-US"/>
              <a:t>Assistant Republican Leader Bradley Stephens</a:t>
            </a:r>
          </a:p>
          <a:p>
            <a:r>
              <a:rPr lang="en-US"/>
              <a:t>Republican Conference Chair Jeff </a:t>
            </a:r>
            <a:r>
              <a:rPr lang="en-US" err="1"/>
              <a:t>Keicher</a:t>
            </a:r>
            <a:endParaRPr lang="en-US"/>
          </a:p>
          <a:p>
            <a:r>
              <a:rPr lang="en-US"/>
              <a:t>Republican Floor Leader Patrick Windhorst</a:t>
            </a:r>
          </a:p>
        </p:txBody>
      </p:sp>
    </p:spTree>
    <p:extLst>
      <p:ext uri="{BB962C8B-B14F-4D97-AF65-F5344CB8AC3E}">
        <p14:creationId xmlns:p14="http://schemas.microsoft.com/office/powerpoint/2010/main" val="345337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4DF8-C4CC-95B0-4F75-66443D297094}"/>
              </a:ext>
            </a:extLst>
          </p:cNvPr>
          <p:cNvSpPr>
            <a:spLocks noGrp="1"/>
          </p:cNvSpPr>
          <p:nvPr>
            <p:ph type="title"/>
          </p:nvPr>
        </p:nvSpPr>
        <p:spPr>
          <a:xfrm>
            <a:off x="252919" y="1123837"/>
            <a:ext cx="2947482" cy="4601183"/>
          </a:xfrm>
        </p:spPr>
        <p:txBody>
          <a:bodyPr anchor="ctr">
            <a:normAutofit/>
          </a:bodyPr>
          <a:lstStyle/>
          <a:p>
            <a:r>
              <a:rPr lang="en-US"/>
              <a:t>How a Bill becomes a Law</a:t>
            </a:r>
            <a:br>
              <a:rPr lang="en-US"/>
            </a:br>
            <a:br>
              <a:rPr lang="en-US"/>
            </a:br>
            <a:endParaRPr lang="en-US" sz="2000">
              <a:solidFill>
                <a:schemeClr val="bg1"/>
              </a:solidFill>
            </a:endParaRPr>
          </a:p>
        </p:txBody>
      </p:sp>
      <p:pic>
        <p:nvPicPr>
          <p:cNvPr id="6" name="Picture Placeholder 5" descr="Diagram, schematic&#10;&#10;Description automatically generated">
            <a:extLst>
              <a:ext uri="{FF2B5EF4-FFF2-40B4-BE49-F238E27FC236}">
                <a16:creationId xmlns:a16="http://schemas.microsoft.com/office/drawing/2014/main" id="{7B8BF828-00F2-78E9-425C-6CFB8284A5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4624" y="864108"/>
            <a:ext cx="3904487" cy="5120640"/>
          </a:xfrm>
          <a:noFill/>
        </p:spPr>
      </p:pic>
      <p:sp>
        <p:nvSpPr>
          <p:cNvPr id="5" name="TextBox 4">
            <a:extLst>
              <a:ext uri="{FF2B5EF4-FFF2-40B4-BE49-F238E27FC236}">
                <a16:creationId xmlns:a16="http://schemas.microsoft.com/office/drawing/2014/main" id="{AA70B962-B593-517A-BFA7-5AC4DE2328D0}"/>
              </a:ext>
            </a:extLst>
          </p:cNvPr>
          <p:cNvSpPr txBox="1"/>
          <p:nvPr/>
        </p:nvSpPr>
        <p:spPr>
          <a:xfrm>
            <a:off x="6155267" y="619199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chemeClr val="accent1"/>
                </a:solidFill>
                <a:hlinkClick r:id="rId3">
                  <a:extLst>
                    <a:ext uri="{A12FA001-AC4F-418D-AE19-62706E023703}">
                      <ahyp:hlinkClr xmlns:ahyp="http://schemas.microsoft.com/office/drawing/2018/hyperlinkcolor" val="tx"/>
                    </a:ext>
                  </a:extLst>
                </a:hlinkClick>
              </a:rPr>
              <a:t>Click Here for Full Image</a:t>
            </a:r>
            <a:endParaRPr lang="en-US" sz="1600" b="1">
              <a:solidFill>
                <a:schemeClr val="accent1"/>
              </a:solidFill>
            </a:endParaRPr>
          </a:p>
        </p:txBody>
      </p:sp>
    </p:spTree>
    <p:extLst>
      <p:ext uri="{BB962C8B-B14F-4D97-AF65-F5344CB8AC3E}">
        <p14:creationId xmlns:p14="http://schemas.microsoft.com/office/powerpoint/2010/main" val="338885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252919" y="1123837"/>
            <a:ext cx="2947482" cy="4601183"/>
          </a:xfrm>
        </p:spPr>
        <p:txBody>
          <a:bodyPr spcFirstLastPara="1" vert="horz" lIns="91440" tIns="45720" rIns="91440" bIns="45720" rtlCol="0" anchor="ctr" anchorCtr="0">
            <a:normAutofit/>
          </a:bodyPr>
          <a:lstStyle/>
          <a:p>
            <a:pPr marL="0" lvl="0" indent="0">
              <a:spcAft>
                <a:spcPts val="0"/>
              </a:spcAft>
              <a:buClr>
                <a:schemeClr val="dk1"/>
              </a:buClr>
              <a:buSzPts val="4400"/>
            </a:pPr>
            <a:r>
              <a:rPr lang="en-US" sz="4400"/>
              <a:t>Benefits of Advocacy Training</a:t>
            </a:r>
          </a:p>
        </p:txBody>
      </p:sp>
      <p:graphicFrame>
        <p:nvGraphicFramePr>
          <p:cNvPr id="111" name="Google Shape;109;p3">
            <a:extLst>
              <a:ext uri="{FF2B5EF4-FFF2-40B4-BE49-F238E27FC236}">
                <a16:creationId xmlns:a16="http://schemas.microsoft.com/office/drawing/2014/main" id="{D6711656-0E36-607B-2C5E-5B83CE1266A7}"/>
              </a:ext>
            </a:extLst>
          </p:cNvPr>
          <p:cNvGraphicFramePr/>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IAFP ppt template 2019">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IAFP ppt template 2019" id="{F35AE307-8296-4C26-B17B-0B55433243D6}" vid="{552DD93E-882C-4E7F-A98F-E99A289DA66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CC75EC39AE7A40AA95D648F4FA26C1" ma:contentTypeVersion="13" ma:contentTypeDescription="Create a new document." ma:contentTypeScope="" ma:versionID="5bcef69302779dda4a0442b52f4c8b47">
  <xsd:schema xmlns:xsd="http://www.w3.org/2001/XMLSchema" xmlns:xs="http://www.w3.org/2001/XMLSchema" xmlns:p="http://schemas.microsoft.com/office/2006/metadata/properties" xmlns:ns2="1fce3d7d-2a57-4931-a9ad-3835514ccbbf" xmlns:ns3="7c4ee0a6-d59a-46e9-a179-f8646db3f753" targetNamespace="http://schemas.microsoft.com/office/2006/metadata/properties" ma:root="true" ma:fieldsID="6e0f8081f9109f572e4237569ca41eed" ns2:_="" ns3:_="">
    <xsd:import namespace="1fce3d7d-2a57-4931-a9ad-3835514ccbbf"/>
    <xsd:import namespace="7c4ee0a6-d59a-46e9-a179-f8646db3f7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e3d7d-2a57-4931-a9ad-3835514cc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755e86-b6d7-493a-8939-31b0d5785f5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4ee0a6-d59a-46e9-a179-f8646db3f7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5fcffe-3339-45dc-aa0b-1b0de35301b3}" ma:internalName="TaxCatchAll" ma:showField="CatchAllData" ma:web="7c4ee0a6-d59a-46e9-a179-f8646db3f75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03648F-3F6C-444A-A684-EF7F6A2928A5}">
  <ds:schemaRefs>
    <ds:schemaRef ds:uri="http://schemas.microsoft.com/sharepoint/v3/contenttype/forms"/>
  </ds:schemaRefs>
</ds:datastoreItem>
</file>

<file path=customXml/itemProps2.xml><?xml version="1.0" encoding="utf-8"?>
<ds:datastoreItem xmlns:ds="http://schemas.openxmlformats.org/officeDocument/2006/customXml" ds:itemID="{3E345A6E-6807-4238-9B0B-96A0BE1812F1}">
  <ds:schemaRefs>
    <ds:schemaRef ds:uri="1fce3d7d-2a57-4931-a9ad-3835514ccbbf"/>
    <ds:schemaRef ds:uri="7c4ee0a6-d59a-46e9-a179-f8646db3f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IAFP ppt template 2019</Template>
  <Application>Microsoft Office PowerPoint</Application>
  <PresentationFormat>Widescreen</PresentationFormat>
  <Slides>19</Slides>
  <Notes>2</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IAFP ppt template 2019</vt:lpstr>
      <vt:lpstr>1_Office Theme</vt:lpstr>
      <vt:lpstr>Civics 101 and Lobbying 101</vt:lpstr>
      <vt:lpstr>IAFP’s Government Relations</vt:lpstr>
      <vt:lpstr>PowerPoint Presentation</vt:lpstr>
      <vt:lpstr>BASICS</vt:lpstr>
      <vt:lpstr>103rd  General Assembly Senate Leadership</vt:lpstr>
      <vt:lpstr>103rd  General Assembly House  Democrat Leadership</vt:lpstr>
      <vt:lpstr>103rd  General Assembly House  Republican Leadership</vt:lpstr>
      <vt:lpstr>How a Bill becomes a Law  </vt:lpstr>
      <vt:lpstr>Benefits of Advocacy Training</vt:lpstr>
      <vt:lpstr>The Importance of Family Medicine in  Illinois</vt:lpstr>
      <vt:lpstr>Relevance</vt:lpstr>
      <vt:lpstr>YOU are the resource!  Constituents make the best Lobbyists</vt:lpstr>
      <vt:lpstr>Grassroots Advocacy </vt:lpstr>
      <vt:lpstr>Guidelines for Communicating With Elected Officials</vt:lpstr>
      <vt:lpstr>Storytelling: An Important Advocacy Tool</vt:lpstr>
      <vt:lpstr>Get  Involved</vt:lpstr>
      <vt:lpstr>Acknowledge Your Knowledge</vt:lpstr>
      <vt:lpstr>Looking forward to  seeing you!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Valentine</dc:creator>
  <cp:revision>1</cp:revision>
  <dcterms:created xsi:type="dcterms:W3CDTF">2022-04-21T19:54:13Z</dcterms:created>
  <dcterms:modified xsi:type="dcterms:W3CDTF">2023-03-10T20:08:43Z</dcterms:modified>
</cp:coreProperties>
</file>